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675" r:id="rId2"/>
    <p:sldMasterId id="2147483648" r:id="rId3"/>
  </p:sldMasterIdLst>
  <p:notesMasterIdLst>
    <p:notesMasterId r:id="rId31"/>
  </p:notesMasterIdLst>
  <p:sldIdLst>
    <p:sldId id="258" r:id="rId4"/>
    <p:sldId id="259" r:id="rId5"/>
    <p:sldId id="261" r:id="rId6"/>
    <p:sldId id="263" r:id="rId7"/>
    <p:sldId id="264" r:id="rId8"/>
    <p:sldId id="265" r:id="rId9"/>
    <p:sldId id="266" r:id="rId10"/>
    <p:sldId id="267" r:id="rId11"/>
    <p:sldId id="269" r:id="rId12"/>
    <p:sldId id="284" r:id="rId13"/>
    <p:sldId id="270" r:id="rId14"/>
    <p:sldId id="272" r:id="rId15"/>
    <p:sldId id="273" r:id="rId16"/>
    <p:sldId id="274" r:id="rId17"/>
    <p:sldId id="275" r:id="rId18"/>
    <p:sldId id="276" r:id="rId19"/>
    <p:sldId id="277" r:id="rId20"/>
    <p:sldId id="278" r:id="rId21"/>
    <p:sldId id="285" r:id="rId22"/>
    <p:sldId id="271" r:id="rId23"/>
    <p:sldId id="283" r:id="rId24"/>
    <p:sldId id="279" r:id="rId25"/>
    <p:sldId id="287" r:id="rId26"/>
    <p:sldId id="286" r:id="rId27"/>
    <p:sldId id="262" r:id="rId28"/>
    <p:sldId id="281" r:id="rId29"/>
    <p:sldId id="282" r:id="rId30"/>
  </p:sldIdLst>
  <p:sldSz cx="12192000" cy="6858000"/>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65047-B466-4771-A89C-2B0F13BA3B33}" v="41" dt="2021-03-08T20:01:44.27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2.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B1E65047-B466-4771-A89C-2B0F13BA3B33}"/>
    <pc:docChg chg="undo custSel addSld delSld modSld sldOrd addMainMaster delMainMaster modMainMaster modNotesMaster">
      <pc:chgData name="Pascalle Cup" userId="acdf420d-3d1b-463e-9173-44ff0cd1b36a" providerId="ADAL" clId="{B1E65047-B466-4771-A89C-2B0F13BA3B33}" dt="2021-03-08T20:04:36.820" v="1634" actId="47"/>
      <pc:docMkLst>
        <pc:docMk/>
      </pc:docMkLst>
      <pc:sldChg chg="del">
        <pc:chgData name="Pascalle Cup" userId="acdf420d-3d1b-463e-9173-44ff0cd1b36a" providerId="ADAL" clId="{B1E65047-B466-4771-A89C-2B0F13BA3B33}" dt="2021-03-08T17:57:15.168" v="393" actId="47"/>
        <pc:sldMkLst>
          <pc:docMk/>
          <pc:sldMk cId="800632892" sldId="256"/>
        </pc:sldMkLst>
      </pc:sldChg>
      <pc:sldChg chg="addSp delSp modSp del mod ord">
        <pc:chgData name="Pascalle Cup" userId="acdf420d-3d1b-463e-9173-44ff0cd1b36a" providerId="ADAL" clId="{B1E65047-B466-4771-A89C-2B0F13BA3B33}" dt="2021-03-08T20:02:17.572" v="1614" actId="47"/>
        <pc:sldMkLst>
          <pc:docMk/>
          <pc:sldMk cId="436233222" sldId="257"/>
        </pc:sldMkLst>
        <pc:spChg chg="del">
          <ac:chgData name="Pascalle Cup" userId="acdf420d-3d1b-463e-9173-44ff0cd1b36a" providerId="ADAL" clId="{B1E65047-B466-4771-A89C-2B0F13BA3B33}" dt="2021-03-08T17:44:49.816" v="2" actId="26606"/>
          <ac:spMkLst>
            <pc:docMk/>
            <pc:sldMk cId="436233222" sldId="257"/>
            <ac:spMk id="7" creationId="{F3060C83-F051-4F0E-ABAD-AA0DFC48B218}"/>
          </ac:spMkLst>
        </pc:spChg>
        <pc:spChg chg="del">
          <ac:chgData name="Pascalle Cup" userId="acdf420d-3d1b-463e-9173-44ff0cd1b36a" providerId="ADAL" clId="{B1E65047-B466-4771-A89C-2B0F13BA3B33}" dt="2021-03-08T17:44:49.816" v="2" actId="26606"/>
          <ac:spMkLst>
            <pc:docMk/>
            <pc:sldMk cId="436233222" sldId="257"/>
            <ac:spMk id="9" creationId="{83C98ABE-055B-441F-B07E-44F97F083C39}"/>
          </ac:spMkLst>
        </pc:spChg>
        <pc:spChg chg="del">
          <ac:chgData name="Pascalle Cup" userId="acdf420d-3d1b-463e-9173-44ff0cd1b36a" providerId="ADAL" clId="{B1E65047-B466-4771-A89C-2B0F13BA3B33}" dt="2021-03-08T17:44:49.816" v="2" actId="26606"/>
          <ac:spMkLst>
            <pc:docMk/>
            <pc:sldMk cId="436233222" sldId="257"/>
            <ac:spMk id="11" creationId="{29FDB030-9B49-4CED-8CCD-4D99382388AC}"/>
          </ac:spMkLst>
        </pc:spChg>
        <pc:spChg chg="del">
          <ac:chgData name="Pascalle Cup" userId="acdf420d-3d1b-463e-9173-44ff0cd1b36a" providerId="ADAL" clId="{B1E65047-B466-4771-A89C-2B0F13BA3B33}" dt="2021-03-08T17:44:49.816" v="2" actId="26606"/>
          <ac:spMkLst>
            <pc:docMk/>
            <pc:sldMk cId="436233222" sldId="257"/>
            <ac:spMk id="13" creationId="{3783CA14-24A1-485C-8B30-D6A5D87987AD}"/>
          </ac:spMkLst>
        </pc:spChg>
        <pc:spChg chg="del">
          <ac:chgData name="Pascalle Cup" userId="acdf420d-3d1b-463e-9173-44ff0cd1b36a" providerId="ADAL" clId="{B1E65047-B466-4771-A89C-2B0F13BA3B33}" dt="2021-03-08T17:44:49.816" v="2" actId="26606"/>
          <ac:spMkLst>
            <pc:docMk/>
            <pc:sldMk cId="436233222" sldId="257"/>
            <ac:spMk id="15" creationId="{9A97C86A-04D6-40F7-AE84-31AB43E6A846}"/>
          </ac:spMkLst>
        </pc:spChg>
        <pc:spChg chg="del">
          <ac:chgData name="Pascalle Cup" userId="acdf420d-3d1b-463e-9173-44ff0cd1b36a" providerId="ADAL" clId="{B1E65047-B466-4771-A89C-2B0F13BA3B33}" dt="2021-03-08T17:44:49.816" v="2" actId="26606"/>
          <ac:spMkLst>
            <pc:docMk/>
            <pc:sldMk cId="436233222" sldId="257"/>
            <ac:spMk id="17" creationId="{FF9F2414-84E8-453E-B1F3-389FDE8192D9}"/>
          </ac:spMkLst>
        </pc:spChg>
        <pc:spChg chg="del">
          <ac:chgData name="Pascalle Cup" userId="acdf420d-3d1b-463e-9173-44ff0cd1b36a" providerId="ADAL" clId="{B1E65047-B466-4771-A89C-2B0F13BA3B33}" dt="2021-03-08T17:44:49.816" v="2" actId="26606"/>
          <ac:spMkLst>
            <pc:docMk/>
            <pc:sldMk cId="436233222" sldId="257"/>
            <ac:spMk id="19" creationId="{3ECA69A1-7536-43AC-85EF-C7106179F5ED}"/>
          </ac:spMkLst>
        </pc:spChg>
        <pc:spChg chg="add">
          <ac:chgData name="Pascalle Cup" userId="acdf420d-3d1b-463e-9173-44ff0cd1b36a" providerId="ADAL" clId="{B1E65047-B466-4771-A89C-2B0F13BA3B33}" dt="2021-03-08T17:44:49.816" v="2" actId="26606"/>
          <ac:spMkLst>
            <pc:docMk/>
            <pc:sldMk cId="436233222" sldId="257"/>
            <ac:spMk id="24" creationId="{22F15A2D-2324-487D-A02A-BF46C5C580EB}"/>
          </ac:spMkLst>
        </pc:spChg>
        <pc:spChg chg="add">
          <ac:chgData name="Pascalle Cup" userId="acdf420d-3d1b-463e-9173-44ff0cd1b36a" providerId="ADAL" clId="{B1E65047-B466-4771-A89C-2B0F13BA3B33}" dt="2021-03-08T17:44:49.816" v="2" actId="26606"/>
          <ac:spMkLst>
            <pc:docMk/>
            <pc:sldMk cId="436233222" sldId="257"/>
            <ac:spMk id="26" creationId="{2AEAFA59-923A-4F54-8B49-44C970BCC323}"/>
          </ac:spMkLst>
        </pc:spChg>
        <pc:spChg chg="add">
          <ac:chgData name="Pascalle Cup" userId="acdf420d-3d1b-463e-9173-44ff0cd1b36a" providerId="ADAL" clId="{B1E65047-B466-4771-A89C-2B0F13BA3B33}" dt="2021-03-08T17:44:49.816" v="2" actId="26606"/>
          <ac:spMkLst>
            <pc:docMk/>
            <pc:sldMk cId="436233222" sldId="257"/>
            <ac:spMk id="28" creationId="{C37E9D4B-7BFA-4D10-B666-547BAC499469}"/>
          </ac:spMkLst>
        </pc:spChg>
        <pc:graphicFrameChg chg="del">
          <ac:chgData name="Pascalle Cup" userId="acdf420d-3d1b-463e-9173-44ff0cd1b36a" providerId="ADAL" clId="{B1E65047-B466-4771-A89C-2B0F13BA3B33}" dt="2021-03-08T17:44:12.100" v="0" actId="478"/>
          <ac:graphicFrameMkLst>
            <pc:docMk/>
            <pc:sldMk cId="436233222" sldId="257"/>
            <ac:graphicFrameMk id="2" creationId="{C94EE15B-1D16-4B32-BA72-C09B9823A281}"/>
          </ac:graphicFrameMkLst>
        </pc:graphicFrameChg>
        <pc:graphicFrameChg chg="add mod modGraphic">
          <ac:chgData name="Pascalle Cup" userId="acdf420d-3d1b-463e-9173-44ff0cd1b36a" providerId="ADAL" clId="{B1E65047-B466-4771-A89C-2B0F13BA3B33}" dt="2021-03-08T17:44:49.816" v="2" actId="26606"/>
          <ac:graphicFrameMkLst>
            <pc:docMk/>
            <pc:sldMk cId="436233222" sldId="257"/>
            <ac:graphicFrameMk id="3" creationId="{0D012184-ACBD-46CF-812C-16C1CBD54DB2}"/>
          </ac:graphicFrameMkLst>
        </pc:graphicFrameChg>
      </pc:sldChg>
      <pc:sldChg chg="modSp add mod">
        <pc:chgData name="Pascalle Cup" userId="acdf420d-3d1b-463e-9173-44ff0cd1b36a" providerId="ADAL" clId="{B1E65047-B466-4771-A89C-2B0F13BA3B33}" dt="2021-03-08T17:45:29.681" v="8" actId="20577"/>
        <pc:sldMkLst>
          <pc:docMk/>
          <pc:sldMk cId="3092617808" sldId="258"/>
        </pc:sldMkLst>
        <pc:spChg chg="mod">
          <ac:chgData name="Pascalle Cup" userId="acdf420d-3d1b-463e-9173-44ff0cd1b36a" providerId="ADAL" clId="{B1E65047-B466-4771-A89C-2B0F13BA3B33}" dt="2021-03-08T17:45:29.681" v="8" actId="20577"/>
          <ac:spMkLst>
            <pc:docMk/>
            <pc:sldMk cId="3092617808" sldId="258"/>
            <ac:spMk id="3" creationId="{DAD5C395-45A9-4E22-9887-5C0B4011453B}"/>
          </ac:spMkLst>
        </pc:spChg>
      </pc:sldChg>
      <pc:sldChg chg="modSp add mod ord">
        <pc:chgData name="Pascalle Cup" userId="acdf420d-3d1b-463e-9173-44ff0cd1b36a" providerId="ADAL" clId="{B1E65047-B466-4771-A89C-2B0F13BA3B33}" dt="2021-03-08T17:57:27.528" v="408" actId="113"/>
        <pc:sldMkLst>
          <pc:docMk/>
          <pc:sldMk cId="4267839758" sldId="259"/>
        </pc:sldMkLst>
        <pc:spChg chg="mod">
          <ac:chgData name="Pascalle Cup" userId="acdf420d-3d1b-463e-9173-44ff0cd1b36a" providerId="ADAL" clId="{B1E65047-B466-4771-A89C-2B0F13BA3B33}" dt="2021-03-08T17:57:27.528" v="408" actId="113"/>
          <ac:spMkLst>
            <pc:docMk/>
            <pc:sldMk cId="4267839758" sldId="259"/>
            <ac:spMk id="18" creationId="{C1A7442B-8816-4696-938B-00C138D6C856}"/>
          </ac:spMkLst>
        </pc:spChg>
      </pc:sldChg>
      <pc:sldChg chg="add del">
        <pc:chgData name="Pascalle Cup" userId="acdf420d-3d1b-463e-9173-44ff0cd1b36a" providerId="ADAL" clId="{B1E65047-B466-4771-A89C-2B0F13BA3B33}" dt="2021-03-08T19:33:37.330" v="887" actId="47"/>
        <pc:sldMkLst>
          <pc:docMk/>
          <pc:sldMk cId="135636405" sldId="260"/>
        </pc:sldMkLst>
      </pc:sldChg>
      <pc:sldChg chg="modSp add mod">
        <pc:chgData name="Pascalle Cup" userId="acdf420d-3d1b-463e-9173-44ff0cd1b36a" providerId="ADAL" clId="{B1E65047-B466-4771-A89C-2B0F13BA3B33}" dt="2021-03-08T19:34:45.546" v="889" actId="207"/>
        <pc:sldMkLst>
          <pc:docMk/>
          <pc:sldMk cId="3298280616" sldId="261"/>
        </pc:sldMkLst>
        <pc:spChg chg="mod">
          <ac:chgData name="Pascalle Cup" userId="acdf420d-3d1b-463e-9173-44ff0cd1b36a" providerId="ADAL" clId="{B1E65047-B466-4771-A89C-2B0F13BA3B33}" dt="2021-03-08T19:34:34.972" v="888" actId="207"/>
          <ac:spMkLst>
            <pc:docMk/>
            <pc:sldMk cId="3298280616" sldId="261"/>
            <ac:spMk id="3" creationId="{EBA6143D-08D4-4319-8D3B-D1FAB2A673EF}"/>
          </ac:spMkLst>
        </pc:spChg>
        <pc:spChg chg="mod">
          <ac:chgData name="Pascalle Cup" userId="acdf420d-3d1b-463e-9173-44ff0cd1b36a" providerId="ADAL" clId="{B1E65047-B466-4771-A89C-2B0F13BA3B33}" dt="2021-03-08T19:34:45.546" v="889" actId="207"/>
          <ac:spMkLst>
            <pc:docMk/>
            <pc:sldMk cId="3298280616" sldId="261"/>
            <ac:spMk id="6" creationId="{2B21C403-ACE8-4D73-8477-3759954CB9FF}"/>
          </ac:spMkLst>
        </pc:spChg>
      </pc:sldChg>
      <pc:sldChg chg="addSp delSp modSp add mod ord">
        <pc:chgData name="Pascalle Cup" userId="acdf420d-3d1b-463e-9173-44ff0cd1b36a" providerId="ADAL" clId="{B1E65047-B466-4771-A89C-2B0F13BA3B33}" dt="2021-03-08T19:57:36.687" v="1488" actId="20577"/>
        <pc:sldMkLst>
          <pc:docMk/>
          <pc:sldMk cId="1716204479" sldId="262"/>
        </pc:sldMkLst>
        <pc:spChg chg="mod">
          <ac:chgData name="Pascalle Cup" userId="acdf420d-3d1b-463e-9173-44ff0cd1b36a" providerId="ADAL" clId="{B1E65047-B466-4771-A89C-2B0F13BA3B33}" dt="2021-03-08T19:57:36.687" v="1488" actId="20577"/>
          <ac:spMkLst>
            <pc:docMk/>
            <pc:sldMk cId="1716204479" sldId="262"/>
            <ac:spMk id="2" creationId="{79BB30B2-018F-4835-A418-88F287EA7905}"/>
          </ac:spMkLst>
        </pc:spChg>
        <pc:spChg chg="add del mod">
          <ac:chgData name="Pascalle Cup" userId="acdf420d-3d1b-463e-9173-44ff0cd1b36a" providerId="ADAL" clId="{B1E65047-B466-4771-A89C-2B0F13BA3B33}" dt="2021-03-08T19:35:01.242" v="890" actId="21"/>
          <ac:spMkLst>
            <pc:docMk/>
            <pc:sldMk cId="1716204479" sldId="262"/>
            <ac:spMk id="3" creationId="{99711D6E-D582-40AA-8F47-BA6A499D9D9B}"/>
          </ac:spMkLst>
        </pc:spChg>
        <pc:spChg chg="mod">
          <ac:chgData name="Pascalle Cup" userId="acdf420d-3d1b-463e-9173-44ff0cd1b36a" providerId="ADAL" clId="{B1E65047-B466-4771-A89C-2B0F13BA3B33}" dt="2021-03-08T18:53:11.587" v="629" actId="1076"/>
          <ac:spMkLst>
            <pc:docMk/>
            <pc:sldMk cId="1716204479" sldId="262"/>
            <ac:spMk id="4" creationId="{247AF210-2FEE-431B-8BD1-D64C187BD0B9}"/>
          </ac:spMkLst>
        </pc:spChg>
      </pc:sldChg>
      <pc:sldChg chg="modSp add mod">
        <pc:chgData name="Pascalle Cup" userId="acdf420d-3d1b-463e-9173-44ff0cd1b36a" providerId="ADAL" clId="{B1E65047-B466-4771-A89C-2B0F13BA3B33}" dt="2021-03-08T20:02:28.828" v="1616" actId="20577"/>
        <pc:sldMkLst>
          <pc:docMk/>
          <pc:sldMk cId="1722894972" sldId="263"/>
        </pc:sldMkLst>
        <pc:spChg chg="mod">
          <ac:chgData name="Pascalle Cup" userId="acdf420d-3d1b-463e-9173-44ff0cd1b36a" providerId="ADAL" clId="{B1E65047-B466-4771-A89C-2B0F13BA3B33}" dt="2021-03-08T20:02:28.828" v="1616" actId="20577"/>
          <ac:spMkLst>
            <pc:docMk/>
            <pc:sldMk cId="1722894972" sldId="263"/>
            <ac:spMk id="3" creationId="{9A7D093C-9A6A-43CE-9C11-71791BFDE824}"/>
          </ac:spMkLst>
        </pc:spChg>
      </pc:sldChg>
      <pc:sldChg chg="delSp modSp add mod">
        <pc:chgData name="Pascalle Cup" userId="acdf420d-3d1b-463e-9173-44ff0cd1b36a" providerId="ADAL" clId="{B1E65047-B466-4771-A89C-2B0F13BA3B33}" dt="2021-03-08T20:02:56.642" v="1618" actId="478"/>
        <pc:sldMkLst>
          <pc:docMk/>
          <pc:sldMk cId="1322776297" sldId="264"/>
        </pc:sldMkLst>
        <pc:spChg chg="del mod">
          <ac:chgData name="Pascalle Cup" userId="acdf420d-3d1b-463e-9173-44ff0cd1b36a" providerId="ADAL" clId="{B1E65047-B466-4771-A89C-2B0F13BA3B33}" dt="2021-03-08T20:02:56.642" v="1618" actId="478"/>
          <ac:spMkLst>
            <pc:docMk/>
            <pc:sldMk cId="1322776297" sldId="264"/>
            <ac:spMk id="10" creationId="{D8AF998B-2B10-402F-BCCA-FBE34F04E5EA}"/>
          </ac:spMkLst>
        </pc:spChg>
      </pc:sldChg>
      <pc:sldChg chg="modSp add mod">
        <pc:chgData name="Pascalle Cup" userId="acdf420d-3d1b-463e-9173-44ff0cd1b36a" providerId="ADAL" clId="{B1E65047-B466-4771-A89C-2B0F13BA3B33}" dt="2021-03-08T19:47:16.920" v="1014" actId="20577"/>
        <pc:sldMkLst>
          <pc:docMk/>
          <pc:sldMk cId="3971176638" sldId="265"/>
        </pc:sldMkLst>
        <pc:spChg chg="mod">
          <ac:chgData name="Pascalle Cup" userId="acdf420d-3d1b-463e-9173-44ff0cd1b36a" providerId="ADAL" clId="{B1E65047-B466-4771-A89C-2B0F13BA3B33}" dt="2021-03-08T19:47:16.920" v="1014" actId="20577"/>
          <ac:spMkLst>
            <pc:docMk/>
            <pc:sldMk cId="3971176638" sldId="265"/>
            <ac:spMk id="5" creationId="{3B268449-90EE-4D7E-AFF6-7DAA71197122}"/>
          </ac:spMkLst>
        </pc:spChg>
      </pc:sldChg>
      <pc:sldChg chg="add modNotesTx">
        <pc:chgData name="Pascalle Cup" userId="acdf420d-3d1b-463e-9173-44ff0cd1b36a" providerId="ADAL" clId="{B1E65047-B466-4771-A89C-2B0F13BA3B33}" dt="2021-03-08T19:48:12.238" v="1079" actId="20577"/>
        <pc:sldMkLst>
          <pc:docMk/>
          <pc:sldMk cId="1989824053" sldId="266"/>
        </pc:sldMkLst>
      </pc:sldChg>
      <pc:sldChg chg="add">
        <pc:chgData name="Pascalle Cup" userId="acdf420d-3d1b-463e-9173-44ff0cd1b36a" providerId="ADAL" clId="{B1E65047-B466-4771-A89C-2B0F13BA3B33}" dt="2021-03-08T17:46:28.711" v="30"/>
        <pc:sldMkLst>
          <pc:docMk/>
          <pc:sldMk cId="1313917620" sldId="267"/>
        </pc:sldMkLst>
      </pc:sldChg>
      <pc:sldChg chg="delSp modSp add del mod">
        <pc:chgData name="Pascalle Cup" userId="acdf420d-3d1b-463e-9173-44ff0cd1b36a" providerId="ADAL" clId="{B1E65047-B466-4771-A89C-2B0F13BA3B33}" dt="2021-03-08T19:48:37.192" v="1082" actId="47"/>
        <pc:sldMkLst>
          <pc:docMk/>
          <pc:sldMk cId="1325200436" sldId="268"/>
        </pc:sldMkLst>
        <pc:spChg chg="del mod">
          <ac:chgData name="Pascalle Cup" userId="acdf420d-3d1b-463e-9173-44ff0cd1b36a" providerId="ADAL" clId="{B1E65047-B466-4771-A89C-2B0F13BA3B33}" dt="2021-03-08T19:48:24.356" v="1081" actId="478"/>
          <ac:spMkLst>
            <pc:docMk/>
            <pc:sldMk cId="1325200436" sldId="268"/>
            <ac:spMk id="6" creationId="{B083E51D-F290-46D6-8607-756D1A38F779}"/>
          </ac:spMkLst>
        </pc:spChg>
      </pc:sldChg>
      <pc:sldChg chg="add">
        <pc:chgData name="Pascalle Cup" userId="acdf420d-3d1b-463e-9173-44ff0cd1b36a" providerId="ADAL" clId="{B1E65047-B466-4771-A89C-2B0F13BA3B33}" dt="2021-03-08T17:54:14.956" v="67"/>
        <pc:sldMkLst>
          <pc:docMk/>
          <pc:sldMk cId="3229751145" sldId="269"/>
        </pc:sldMkLst>
      </pc:sldChg>
      <pc:sldChg chg="add">
        <pc:chgData name="Pascalle Cup" userId="acdf420d-3d1b-463e-9173-44ff0cd1b36a" providerId="ADAL" clId="{B1E65047-B466-4771-A89C-2B0F13BA3B33}" dt="2021-03-08T17:54:18.466" v="69"/>
        <pc:sldMkLst>
          <pc:docMk/>
          <pc:sldMk cId="2798134764" sldId="270"/>
        </pc:sldMkLst>
      </pc:sldChg>
      <pc:sldChg chg="addSp delSp modSp add mod ord setBg">
        <pc:chgData name="Pascalle Cup" userId="acdf420d-3d1b-463e-9173-44ff0cd1b36a" providerId="ADAL" clId="{B1E65047-B466-4771-A89C-2B0F13BA3B33}" dt="2021-03-08T19:53:08.211" v="1246"/>
        <pc:sldMkLst>
          <pc:docMk/>
          <pc:sldMk cId="3743854516" sldId="271"/>
        </pc:sldMkLst>
        <pc:spChg chg="add del mod">
          <ac:chgData name="Pascalle Cup" userId="acdf420d-3d1b-463e-9173-44ff0cd1b36a" providerId="ADAL" clId="{B1E65047-B466-4771-A89C-2B0F13BA3B33}" dt="2021-03-08T19:49:24.525" v="1090" actId="478"/>
          <ac:spMkLst>
            <pc:docMk/>
            <pc:sldMk cId="3743854516" sldId="271"/>
            <ac:spMk id="3" creationId="{2A3A390A-CA72-4E1A-9E1F-368A8AFEB583}"/>
          </ac:spMkLst>
        </pc:spChg>
        <pc:spChg chg="mod">
          <ac:chgData name="Pascalle Cup" userId="acdf420d-3d1b-463e-9173-44ff0cd1b36a" providerId="ADAL" clId="{B1E65047-B466-4771-A89C-2B0F13BA3B33}" dt="2021-03-08T19:49:29.797" v="1091" actId="26606"/>
          <ac:spMkLst>
            <pc:docMk/>
            <pc:sldMk cId="3743854516" sldId="271"/>
            <ac:spMk id="7" creationId="{A9CE31EE-FDD1-4BA1-B3CE-E35BD5238485}"/>
          </ac:spMkLst>
        </pc:spChg>
        <pc:spChg chg="del">
          <ac:chgData name="Pascalle Cup" userId="acdf420d-3d1b-463e-9173-44ff0cd1b36a" providerId="ADAL" clId="{B1E65047-B466-4771-A89C-2B0F13BA3B33}" dt="2021-03-08T19:49:29.797" v="1091" actId="26606"/>
          <ac:spMkLst>
            <pc:docMk/>
            <pc:sldMk cId="3743854516" sldId="271"/>
            <ac:spMk id="14" creationId="{823AC064-BC96-4F32-8AE1-B2FD38754823}"/>
          </ac:spMkLst>
        </pc:spChg>
        <pc:spChg chg="add">
          <ac:chgData name="Pascalle Cup" userId="acdf420d-3d1b-463e-9173-44ff0cd1b36a" providerId="ADAL" clId="{B1E65047-B466-4771-A89C-2B0F13BA3B33}" dt="2021-03-08T19:49:29.797" v="1091" actId="26606"/>
          <ac:spMkLst>
            <pc:docMk/>
            <pc:sldMk cId="3743854516" sldId="271"/>
            <ac:spMk id="23" creationId="{16C5FA50-8D52-4617-AF91-5C7B1C8352F1}"/>
          </ac:spMkLst>
        </pc:spChg>
        <pc:spChg chg="add">
          <ac:chgData name="Pascalle Cup" userId="acdf420d-3d1b-463e-9173-44ff0cd1b36a" providerId="ADAL" clId="{B1E65047-B466-4771-A89C-2B0F13BA3B33}" dt="2021-03-08T19:49:29.797" v="1091" actId="26606"/>
          <ac:spMkLst>
            <pc:docMk/>
            <pc:sldMk cId="3743854516" sldId="271"/>
            <ac:spMk id="25" creationId="{E223798C-12AD-4B0C-A50C-D676347D67CF}"/>
          </ac:spMkLst>
        </pc:spChg>
        <pc:picChg chg="del">
          <ac:chgData name="Pascalle Cup" userId="acdf420d-3d1b-463e-9173-44ff0cd1b36a" providerId="ADAL" clId="{B1E65047-B466-4771-A89C-2B0F13BA3B33}" dt="2021-03-08T19:49:22.845" v="1089" actId="478"/>
          <ac:picMkLst>
            <pc:docMk/>
            <pc:sldMk cId="3743854516" sldId="271"/>
            <ac:picMk id="8" creationId="{2F915B83-B0C3-41F2-AB0F-01F3D22460A5}"/>
          </ac:picMkLst>
        </pc:picChg>
        <pc:picChg chg="mod">
          <ac:chgData name="Pascalle Cup" userId="acdf420d-3d1b-463e-9173-44ff0cd1b36a" providerId="ADAL" clId="{B1E65047-B466-4771-A89C-2B0F13BA3B33}" dt="2021-03-08T19:49:29.797" v="1091" actId="26606"/>
          <ac:picMkLst>
            <pc:docMk/>
            <pc:sldMk cId="3743854516" sldId="271"/>
            <ac:picMk id="9" creationId="{170160C4-A044-4386-951A-CA1F5D6C7B18}"/>
          </ac:picMkLst>
        </pc:picChg>
        <pc:cxnChg chg="del">
          <ac:chgData name="Pascalle Cup" userId="acdf420d-3d1b-463e-9173-44ff0cd1b36a" providerId="ADAL" clId="{B1E65047-B466-4771-A89C-2B0F13BA3B33}" dt="2021-03-08T19:49:29.797" v="1091" actId="26606"/>
          <ac:cxnSpMkLst>
            <pc:docMk/>
            <pc:sldMk cId="3743854516" sldId="271"/>
            <ac:cxnSpMk id="16" creationId="{7E7C77BC-7138-40B1-A15B-20F57A494629}"/>
          </ac:cxnSpMkLst>
        </pc:cxnChg>
        <pc:cxnChg chg="del">
          <ac:chgData name="Pascalle Cup" userId="acdf420d-3d1b-463e-9173-44ff0cd1b36a" providerId="ADAL" clId="{B1E65047-B466-4771-A89C-2B0F13BA3B33}" dt="2021-03-08T19:49:29.797" v="1091" actId="26606"/>
          <ac:cxnSpMkLst>
            <pc:docMk/>
            <pc:sldMk cId="3743854516" sldId="271"/>
            <ac:cxnSpMk id="18" creationId="{DB146403-F3D6-484B-B2ED-97F9565D0370}"/>
          </ac:cxnSpMkLst>
        </pc:cxnChg>
      </pc:sldChg>
      <pc:sldChg chg="modSp add mod">
        <pc:chgData name="Pascalle Cup" userId="acdf420d-3d1b-463e-9173-44ff0cd1b36a" providerId="ADAL" clId="{B1E65047-B466-4771-A89C-2B0F13BA3B33}" dt="2021-03-08T20:04:13.505" v="1630" actId="20577"/>
        <pc:sldMkLst>
          <pc:docMk/>
          <pc:sldMk cId="2970457385" sldId="272"/>
        </pc:sldMkLst>
        <pc:spChg chg="mod">
          <ac:chgData name="Pascalle Cup" userId="acdf420d-3d1b-463e-9173-44ff0cd1b36a" providerId="ADAL" clId="{B1E65047-B466-4771-A89C-2B0F13BA3B33}" dt="2021-03-08T20:04:13.505" v="1630" actId="20577"/>
          <ac:spMkLst>
            <pc:docMk/>
            <pc:sldMk cId="2970457385" sldId="272"/>
            <ac:spMk id="2" creationId="{0378BE97-3430-4D47-A5EC-C4BE168179A1}"/>
          </ac:spMkLst>
        </pc:spChg>
      </pc:sldChg>
      <pc:sldChg chg="modSp add mod">
        <pc:chgData name="Pascalle Cup" userId="acdf420d-3d1b-463e-9173-44ff0cd1b36a" providerId="ADAL" clId="{B1E65047-B466-4771-A89C-2B0F13BA3B33}" dt="2021-03-08T20:03:55.343" v="1624" actId="20577"/>
        <pc:sldMkLst>
          <pc:docMk/>
          <pc:sldMk cId="1163153634" sldId="273"/>
        </pc:sldMkLst>
        <pc:spChg chg="mod">
          <ac:chgData name="Pascalle Cup" userId="acdf420d-3d1b-463e-9173-44ff0cd1b36a" providerId="ADAL" clId="{B1E65047-B466-4771-A89C-2B0F13BA3B33}" dt="2021-03-08T20:03:55.343" v="1624" actId="20577"/>
          <ac:spMkLst>
            <pc:docMk/>
            <pc:sldMk cId="1163153634" sldId="273"/>
            <ac:spMk id="3" creationId="{8739CBF3-7992-4D5E-9364-9F96A679B604}"/>
          </ac:spMkLst>
        </pc:spChg>
      </pc:sldChg>
      <pc:sldChg chg="add">
        <pc:chgData name="Pascalle Cup" userId="acdf420d-3d1b-463e-9173-44ff0cd1b36a" providerId="ADAL" clId="{B1E65047-B466-4771-A89C-2B0F13BA3B33}" dt="2021-03-08T17:54:56.330" v="77"/>
        <pc:sldMkLst>
          <pc:docMk/>
          <pc:sldMk cId="3534689851" sldId="274"/>
        </pc:sldMkLst>
      </pc:sldChg>
      <pc:sldChg chg="modSp add mod">
        <pc:chgData name="Pascalle Cup" userId="acdf420d-3d1b-463e-9173-44ff0cd1b36a" providerId="ADAL" clId="{B1E65047-B466-4771-A89C-2B0F13BA3B33}" dt="2021-03-08T20:04:09.923" v="1627" actId="20577"/>
        <pc:sldMkLst>
          <pc:docMk/>
          <pc:sldMk cId="1527797696" sldId="275"/>
        </pc:sldMkLst>
        <pc:spChg chg="mod">
          <ac:chgData name="Pascalle Cup" userId="acdf420d-3d1b-463e-9173-44ff0cd1b36a" providerId="ADAL" clId="{B1E65047-B466-4771-A89C-2B0F13BA3B33}" dt="2021-03-08T20:04:09.923" v="1627" actId="20577"/>
          <ac:spMkLst>
            <pc:docMk/>
            <pc:sldMk cId="1527797696" sldId="275"/>
            <ac:spMk id="5" creationId="{CF61BE87-8B09-4043-8FA5-7D1D3558BF59}"/>
          </ac:spMkLst>
        </pc:spChg>
      </pc:sldChg>
      <pc:sldChg chg="add">
        <pc:chgData name="Pascalle Cup" userId="acdf420d-3d1b-463e-9173-44ff0cd1b36a" providerId="ADAL" clId="{B1E65047-B466-4771-A89C-2B0F13BA3B33}" dt="2021-03-08T17:54:59.644" v="81"/>
        <pc:sldMkLst>
          <pc:docMk/>
          <pc:sldMk cId="631114652" sldId="276"/>
        </pc:sldMkLst>
      </pc:sldChg>
      <pc:sldChg chg="modSp add mod">
        <pc:chgData name="Pascalle Cup" userId="acdf420d-3d1b-463e-9173-44ff0cd1b36a" providerId="ADAL" clId="{B1E65047-B466-4771-A89C-2B0F13BA3B33}" dt="2021-03-08T20:04:20.311" v="1633" actId="20577"/>
        <pc:sldMkLst>
          <pc:docMk/>
          <pc:sldMk cId="1997214228" sldId="277"/>
        </pc:sldMkLst>
        <pc:spChg chg="mod">
          <ac:chgData name="Pascalle Cup" userId="acdf420d-3d1b-463e-9173-44ff0cd1b36a" providerId="ADAL" clId="{B1E65047-B466-4771-A89C-2B0F13BA3B33}" dt="2021-03-08T20:04:20.311" v="1633" actId="20577"/>
          <ac:spMkLst>
            <pc:docMk/>
            <pc:sldMk cId="1997214228" sldId="277"/>
            <ac:spMk id="2" creationId="{759EA82E-B240-4329-A928-7716E3CCB7B2}"/>
          </ac:spMkLst>
        </pc:spChg>
      </pc:sldChg>
      <pc:sldChg chg="add">
        <pc:chgData name="Pascalle Cup" userId="acdf420d-3d1b-463e-9173-44ff0cd1b36a" providerId="ADAL" clId="{B1E65047-B466-4771-A89C-2B0F13BA3B33}" dt="2021-03-08T17:55:03.869" v="85"/>
        <pc:sldMkLst>
          <pc:docMk/>
          <pc:sldMk cId="2321204319" sldId="278"/>
        </pc:sldMkLst>
      </pc:sldChg>
      <pc:sldChg chg="addSp delSp modSp add mod">
        <pc:chgData name="Pascalle Cup" userId="acdf420d-3d1b-463e-9173-44ff0cd1b36a" providerId="ADAL" clId="{B1E65047-B466-4771-A89C-2B0F13BA3B33}" dt="2021-03-08T19:56:13.852" v="1418" actId="404"/>
        <pc:sldMkLst>
          <pc:docMk/>
          <pc:sldMk cId="2072558999" sldId="279"/>
        </pc:sldMkLst>
        <pc:spChg chg="mod ord">
          <ac:chgData name="Pascalle Cup" userId="acdf420d-3d1b-463e-9173-44ff0cd1b36a" providerId="ADAL" clId="{B1E65047-B466-4771-A89C-2B0F13BA3B33}" dt="2021-03-08T19:56:13.852" v="1418" actId="404"/>
          <ac:spMkLst>
            <pc:docMk/>
            <pc:sldMk cId="2072558999" sldId="279"/>
            <ac:spMk id="2" creationId="{39910647-BFCD-40C0-96B6-36F32CE95687}"/>
          </ac:spMkLst>
        </pc:spChg>
        <pc:spChg chg="add del">
          <ac:chgData name="Pascalle Cup" userId="acdf420d-3d1b-463e-9173-44ff0cd1b36a" providerId="ADAL" clId="{B1E65047-B466-4771-A89C-2B0F13BA3B33}" dt="2021-03-08T19:56:08.462" v="1415" actId="26606"/>
          <ac:spMkLst>
            <pc:docMk/>
            <pc:sldMk cId="2072558999" sldId="279"/>
            <ac:spMk id="71" creationId="{96646FC9-C66D-4EC7-8310-0DD4ACC49C6C}"/>
          </ac:spMkLst>
        </pc:spChg>
        <pc:spChg chg="add del">
          <ac:chgData name="Pascalle Cup" userId="acdf420d-3d1b-463e-9173-44ff0cd1b36a" providerId="ADAL" clId="{B1E65047-B466-4771-A89C-2B0F13BA3B33}" dt="2021-03-08T19:56:08.462" v="1415" actId="26606"/>
          <ac:spMkLst>
            <pc:docMk/>
            <pc:sldMk cId="2072558999" sldId="279"/>
            <ac:spMk id="73" creationId="{A3473CF9-37EB-43E7-89EF-D2D1C53D1DAC}"/>
          </ac:spMkLst>
        </pc:spChg>
        <pc:spChg chg="add del">
          <ac:chgData name="Pascalle Cup" userId="acdf420d-3d1b-463e-9173-44ff0cd1b36a" providerId="ADAL" clId="{B1E65047-B466-4771-A89C-2B0F13BA3B33}" dt="2021-03-08T19:56:08.462" v="1415" actId="26606"/>
          <ac:spMkLst>
            <pc:docMk/>
            <pc:sldMk cId="2072558999" sldId="279"/>
            <ac:spMk id="75" creationId="{586B4EF9-43BA-4655-A6FF-1D8E21574C95}"/>
          </ac:spMkLst>
        </pc:spChg>
        <pc:spChg chg="add del">
          <ac:chgData name="Pascalle Cup" userId="acdf420d-3d1b-463e-9173-44ff0cd1b36a" providerId="ADAL" clId="{B1E65047-B466-4771-A89C-2B0F13BA3B33}" dt="2021-03-08T19:56:08.453" v="1414" actId="26606"/>
          <ac:spMkLst>
            <pc:docMk/>
            <pc:sldMk cId="2072558999" sldId="279"/>
            <ac:spMk id="135" creationId="{D4771268-CB57-404A-9271-370EB28F6090}"/>
          </ac:spMkLst>
        </pc:spChg>
        <pc:spChg chg="add">
          <ac:chgData name="Pascalle Cup" userId="acdf420d-3d1b-463e-9173-44ff0cd1b36a" providerId="ADAL" clId="{B1E65047-B466-4771-A89C-2B0F13BA3B33}" dt="2021-03-08T19:56:08.462" v="1415" actId="26606"/>
          <ac:spMkLst>
            <pc:docMk/>
            <pc:sldMk cId="2072558999" sldId="279"/>
            <ac:spMk id="137" creationId="{827DC2C4-B485-428A-BF4A-472D2967F47F}"/>
          </ac:spMkLst>
        </pc:spChg>
        <pc:spChg chg="add">
          <ac:chgData name="Pascalle Cup" userId="acdf420d-3d1b-463e-9173-44ff0cd1b36a" providerId="ADAL" clId="{B1E65047-B466-4771-A89C-2B0F13BA3B33}" dt="2021-03-08T19:56:08.462" v="1415" actId="26606"/>
          <ac:spMkLst>
            <pc:docMk/>
            <pc:sldMk cId="2072558999" sldId="279"/>
            <ac:spMk id="139" creationId="{463E6235-1649-4B47-9862-4026FC473B6F}"/>
          </ac:spMkLst>
        </pc:spChg>
        <pc:spChg chg="add">
          <ac:chgData name="Pascalle Cup" userId="acdf420d-3d1b-463e-9173-44ff0cd1b36a" providerId="ADAL" clId="{B1E65047-B466-4771-A89C-2B0F13BA3B33}" dt="2021-03-08T19:56:08.462" v="1415" actId="26606"/>
          <ac:spMkLst>
            <pc:docMk/>
            <pc:sldMk cId="2072558999" sldId="279"/>
            <ac:spMk id="6148" creationId="{B9D7E975-9161-4F2D-AC53-69E1912F6B5D}"/>
          </ac:spMkLst>
        </pc:spChg>
        <pc:picChg chg="del">
          <ac:chgData name="Pascalle Cup" userId="acdf420d-3d1b-463e-9173-44ff0cd1b36a" providerId="ADAL" clId="{B1E65047-B466-4771-A89C-2B0F13BA3B33}" dt="2021-03-08T19:53:30.133" v="1249" actId="478"/>
          <ac:picMkLst>
            <pc:docMk/>
            <pc:sldMk cId="2072558999" sldId="279"/>
            <ac:picMk id="3" creationId="{080133B5-9808-46F0-B99B-DACB7F50908F}"/>
          </ac:picMkLst>
        </pc:picChg>
        <pc:picChg chg="mod">
          <ac:chgData name="Pascalle Cup" userId="acdf420d-3d1b-463e-9173-44ff0cd1b36a" providerId="ADAL" clId="{B1E65047-B466-4771-A89C-2B0F13BA3B33}" dt="2021-03-08T19:56:08.462" v="1415" actId="26606"/>
          <ac:picMkLst>
            <pc:docMk/>
            <pc:sldMk cId="2072558999" sldId="279"/>
            <ac:picMk id="6146" creationId="{E725EF25-ED51-4EF7-8010-EF9FAD2A6D79}"/>
          </ac:picMkLst>
        </pc:picChg>
      </pc:sldChg>
      <pc:sldChg chg="add del">
        <pc:chgData name="Pascalle Cup" userId="acdf420d-3d1b-463e-9173-44ff0cd1b36a" providerId="ADAL" clId="{B1E65047-B466-4771-A89C-2B0F13BA3B33}" dt="2021-03-08T20:04:36.820" v="1634" actId="47"/>
        <pc:sldMkLst>
          <pc:docMk/>
          <pc:sldMk cId="322529583" sldId="280"/>
        </pc:sldMkLst>
      </pc:sldChg>
      <pc:sldChg chg="addSp modSp new mod modAnim">
        <pc:chgData name="Pascalle Cup" userId="acdf420d-3d1b-463e-9173-44ff0cd1b36a" providerId="ADAL" clId="{B1E65047-B466-4771-A89C-2B0F13BA3B33}" dt="2021-03-08T19:58:40.434" v="1502" actId="1076"/>
        <pc:sldMkLst>
          <pc:docMk/>
          <pc:sldMk cId="1622221372" sldId="281"/>
        </pc:sldMkLst>
        <pc:spChg chg="mod">
          <ac:chgData name="Pascalle Cup" userId="acdf420d-3d1b-463e-9173-44ff0cd1b36a" providerId="ADAL" clId="{B1E65047-B466-4771-A89C-2B0F13BA3B33}" dt="2021-03-08T17:58:32.746" v="550" actId="207"/>
          <ac:spMkLst>
            <pc:docMk/>
            <pc:sldMk cId="1622221372" sldId="281"/>
            <ac:spMk id="2" creationId="{6070B514-81BA-4756-A837-5C5C950A5657}"/>
          </ac:spMkLst>
        </pc:spChg>
        <pc:spChg chg="add mod">
          <ac:chgData name="Pascalle Cup" userId="acdf420d-3d1b-463e-9173-44ff0cd1b36a" providerId="ADAL" clId="{B1E65047-B466-4771-A89C-2B0F13BA3B33}" dt="2021-03-08T19:38:06.770" v="932" actId="1076"/>
          <ac:spMkLst>
            <pc:docMk/>
            <pc:sldMk cId="1622221372" sldId="281"/>
            <ac:spMk id="3" creationId="{D0EED76C-0083-4A72-9B3B-5DE16684EA04}"/>
          </ac:spMkLst>
        </pc:spChg>
        <pc:spChg chg="add mod">
          <ac:chgData name="Pascalle Cup" userId="acdf420d-3d1b-463e-9173-44ff0cd1b36a" providerId="ADAL" clId="{B1E65047-B466-4771-A89C-2B0F13BA3B33}" dt="2021-03-08T19:58:32.581" v="1501" actId="404"/>
          <ac:spMkLst>
            <pc:docMk/>
            <pc:sldMk cId="1622221372" sldId="281"/>
            <ac:spMk id="4" creationId="{81FB78D5-0B36-4F90-93E9-3AFAC966DF94}"/>
          </ac:spMkLst>
        </pc:spChg>
        <pc:picChg chg="add mod modCrop">
          <ac:chgData name="Pascalle Cup" userId="acdf420d-3d1b-463e-9173-44ff0cd1b36a" providerId="ADAL" clId="{B1E65047-B466-4771-A89C-2B0F13BA3B33}" dt="2021-03-08T19:58:40.434" v="1502" actId="1076"/>
          <ac:picMkLst>
            <pc:docMk/>
            <pc:sldMk cId="1622221372" sldId="281"/>
            <ac:picMk id="6" creationId="{3FC33170-209E-45A3-B6E7-D47161865876}"/>
          </ac:picMkLst>
        </pc:picChg>
      </pc:sldChg>
      <pc:sldChg chg="addSp modSp new mod modAnim">
        <pc:chgData name="Pascalle Cup" userId="acdf420d-3d1b-463e-9173-44ff0cd1b36a" providerId="ADAL" clId="{B1E65047-B466-4771-A89C-2B0F13BA3B33}" dt="2021-03-08T20:01:32.095" v="1612"/>
        <pc:sldMkLst>
          <pc:docMk/>
          <pc:sldMk cId="3230771362" sldId="282"/>
        </pc:sldMkLst>
        <pc:spChg chg="mod">
          <ac:chgData name="Pascalle Cup" userId="acdf420d-3d1b-463e-9173-44ff0cd1b36a" providerId="ADAL" clId="{B1E65047-B466-4771-A89C-2B0F13BA3B33}" dt="2021-03-08T20:00:23.524" v="1555" actId="255"/>
          <ac:spMkLst>
            <pc:docMk/>
            <pc:sldMk cId="3230771362" sldId="282"/>
            <ac:spMk id="2" creationId="{7EA9FE02-83D6-41F4-9B7D-C0C105A0D260}"/>
          </ac:spMkLst>
        </pc:spChg>
        <pc:spChg chg="add mod">
          <ac:chgData name="Pascalle Cup" userId="acdf420d-3d1b-463e-9173-44ff0cd1b36a" providerId="ADAL" clId="{B1E65047-B466-4771-A89C-2B0F13BA3B33}" dt="2021-03-08T20:01:08.810" v="1607" actId="1076"/>
          <ac:spMkLst>
            <pc:docMk/>
            <pc:sldMk cId="3230771362" sldId="282"/>
            <ac:spMk id="3" creationId="{8A6BA06E-9A44-4B68-8789-3081021273C4}"/>
          </ac:spMkLst>
        </pc:spChg>
        <pc:spChg chg="add mod">
          <ac:chgData name="Pascalle Cup" userId="acdf420d-3d1b-463e-9173-44ff0cd1b36a" providerId="ADAL" clId="{B1E65047-B466-4771-A89C-2B0F13BA3B33}" dt="2021-03-08T20:01:11.842" v="1608" actId="1076"/>
          <ac:spMkLst>
            <pc:docMk/>
            <pc:sldMk cId="3230771362" sldId="282"/>
            <ac:spMk id="4" creationId="{E15880FB-780B-445F-AF30-8402B6C8F120}"/>
          </ac:spMkLst>
        </pc:spChg>
        <pc:picChg chg="add mod">
          <ac:chgData name="Pascalle Cup" userId="acdf420d-3d1b-463e-9173-44ff0cd1b36a" providerId="ADAL" clId="{B1E65047-B466-4771-A89C-2B0F13BA3B33}" dt="2021-03-08T20:01:16.729" v="1609" actId="1076"/>
          <ac:picMkLst>
            <pc:docMk/>
            <pc:sldMk cId="3230771362" sldId="282"/>
            <ac:picMk id="2050" creationId="{930AA194-9459-495D-9105-5D682D350A77}"/>
          </ac:picMkLst>
        </pc:picChg>
      </pc:sldChg>
      <pc:sldChg chg="addSp delSp modSp new mod ord setBg setClrOvrMap">
        <pc:chgData name="Pascalle Cup" userId="acdf420d-3d1b-463e-9173-44ff0cd1b36a" providerId="ADAL" clId="{B1E65047-B466-4771-A89C-2B0F13BA3B33}" dt="2021-03-08T19:53:17.964" v="1248"/>
        <pc:sldMkLst>
          <pc:docMk/>
          <pc:sldMk cId="3021507968" sldId="283"/>
        </pc:sldMkLst>
        <pc:spChg chg="add del">
          <ac:chgData name="Pascalle Cup" userId="acdf420d-3d1b-463e-9173-44ff0cd1b36a" providerId="ADAL" clId="{B1E65047-B466-4771-A89C-2B0F13BA3B33}" dt="2021-03-08T19:49:13.459" v="1087" actId="26606"/>
          <ac:spMkLst>
            <pc:docMk/>
            <pc:sldMk cId="3021507968" sldId="283"/>
            <ac:spMk id="7" creationId="{22F15A2D-2324-487D-A02A-BF46C5C580EB}"/>
          </ac:spMkLst>
        </pc:spChg>
        <pc:spChg chg="add del">
          <ac:chgData name="Pascalle Cup" userId="acdf420d-3d1b-463e-9173-44ff0cd1b36a" providerId="ADAL" clId="{B1E65047-B466-4771-A89C-2B0F13BA3B33}" dt="2021-03-08T19:49:13.459" v="1087" actId="26606"/>
          <ac:spMkLst>
            <pc:docMk/>
            <pc:sldMk cId="3021507968" sldId="283"/>
            <ac:spMk id="9" creationId="{2AEAFA59-923A-4F54-8B49-44C970BCC323}"/>
          </ac:spMkLst>
        </pc:spChg>
        <pc:spChg chg="add del">
          <ac:chgData name="Pascalle Cup" userId="acdf420d-3d1b-463e-9173-44ff0cd1b36a" providerId="ADAL" clId="{B1E65047-B466-4771-A89C-2B0F13BA3B33}" dt="2021-03-08T19:49:13.459" v="1087" actId="26606"/>
          <ac:spMkLst>
            <pc:docMk/>
            <pc:sldMk cId="3021507968" sldId="283"/>
            <ac:spMk id="11" creationId="{C37E9D4B-7BFA-4D10-B666-547BAC499469}"/>
          </ac:spMkLst>
        </pc:spChg>
        <pc:picChg chg="add mod">
          <ac:chgData name="Pascalle Cup" userId="acdf420d-3d1b-463e-9173-44ff0cd1b36a" providerId="ADAL" clId="{B1E65047-B466-4771-A89C-2B0F13BA3B33}" dt="2021-03-08T19:49:13.467" v="1088" actId="26606"/>
          <ac:picMkLst>
            <pc:docMk/>
            <pc:sldMk cId="3021507968" sldId="283"/>
            <ac:picMk id="2" creationId="{DCB7A82B-52ED-43D8-B136-E39B49E5FAFA}"/>
          </ac:picMkLst>
        </pc:picChg>
      </pc:sldChg>
      <pc:sldChg chg="addSp modSp new mod modAnim">
        <pc:chgData name="Pascalle Cup" userId="acdf420d-3d1b-463e-9173-44ff0cd1b36a" providerId="ADAL" clId="{B1E65047-B466-4771-A89C-2B0F13BA3B33}" dt="2021-03-08T19:51:16.387" v="1166" actId="1076"/>
        <pc:sldMkLst>
          <pc:docMk/>
          <pc:sldMk cId="4089828726" sldId="284"/>
        </pc:sldMkLst>
        <pc:spChg chg="mod">
          <ac:chgData name="Pascalle Cup" userId="acdf420d-3d1b-463e-9173-44ff0cd1b36a" providerId="ADAL" clId="{B1E65047-B466-4771-A89C-2B0F13BA3B33}" dt="2021-03-08T19:50:03.946" v="1114" actId="313"/>
          <ac:spMkLst>
            <pc:docMk/>
            <pc:sldMk cId="4089828726" sldId="284"/>
            <ac:spMk id="2" creationId="{7A4C7ECF-2112-4391-BE3A-C0FEF7B672BB}"/>
          </ac:spMkLst>
        </pc:spChg>
        <pc:spChg chg="add mod">
          <ac:chgData name="Pascalle Cup" userId="acdf420d-3d1b-463e-9173-44ff0cd1b36a" providerId="ADAL" clId="{B1E65047-B466-4771-A89C-2B0F13BA3B33}" dt="2021-03-08T19:50:26.642" v="1135" actId="403"/>
          <ac:spMkLst>
            <pc:docMk/>
            <pc:sldMk cId="4089828726" sldId="284"/>
            <ac:spMk id="3" creationId="{E9437483-5C3B-4486-A2C6-9C479DF24C3D}"/>
          </ac:spMkLst>
        </pc:spChg>
        <pc:picChg chg="add mod">
          <ac:chgData name="Pascalle Cup" userId="acdf420d-3d1b-463e-9173-44ff0cd1b36a" providerId="ADAL" clId="{B1E65047-B466-4771-A89C-2B0F13BA3B33}" dt="2021-03-08T19:51:16.387" v="1166" actId="1076"/>
          <ac:picMkLst>
            <pc:docMk/>
            <pc:sldMk cId="4089828726" sldId="284"/>
            <ac:picMk id="4" creationId="{40E58C85-B292-4401-BB60-97ECDF748BE1}"/>
          </ac:picMkLst>
        </pc:picChg>
      </pc:sldChg>
      <pc:sldChg chg="addSp modSp new mod ord modAnim">
        <pc:chgData name="Pascalle Cup" userId="acdf420d-3d1b-463e-9173-44ff0cd1b36a" providerId="ADAL" clId="{B1E65047-B466-4771-A89C-2B0F13BA3B33}" dt="2021-03-08T19:52:56.523" v="1244"/>
        <pc:sldMkLst>
          <pc:docMk/>
          <pc:sldMk cId="637002326" sldId="285"/>
        </pc:sldMkLst>
        <pc:spChg chg="mod">
          <ac:chgData name="Pascalle Cup" userId="acdf420d-3d1b-463e-9173-44ff0cd1b36a" providerId="ADAL" clId="{B1E65047-B466-4771-A89C-2B0F13BA3B33}" dt="2021-03-08T19:51:37.975" v="1198" actId="6549"/>
          <ac:spMkLst>
            <pc:docMk/>
            <pc:sldMk cId="637002326" sldId="285"/>
            <ac:spMk id="2" creationId="{DD10E24B-DCF7-453E-A102-3E0020467DF1}"/>
          </ac:spMkLst>
        </pc:spChg>
        <pc:spChg chg="add mod">
          <ac:chgData name="Pascalle Cup" userId="acdf420d-3d1b-463e-9173-44ff0cd1b36a" providerId="ADAL" clId="{B1E65047-B466-4771-A89C-2B0F13BA3B33}" dt="2021-03-08T19:51:58.343" v="1239" actId="6549"/>
          <ac:spMkLst>
            <pc:docMk/>
            <pc:sldMk cId="637002326" sldId="285"/>
            <ac:spMk id="3" creationId="{1FFB035C-673F-4241-9077-1813E9898ADD}"/>
          </ac:spMkLst>
        </pc:spChg>
        <pc:picChg chg="add mod">
          <ac:chgData name="Pascalle Cup" userId="acdf420d-3d1b-463e-9173-44ff0cd1b36a" providerId="ADAL" clId="{B1E65047-B466-4771-A89C-2B0F13BA3B33}" dt="2021-03-08T19:52:10.811" v="1242" actId="1076"/>
          <ac:picMkLst>
            <pc:docMk/>
            <pc:sldMk cId="637002326" sldId="285"/>
            <ac:picMk id="4" creationId="{D0C6F966-B160-4F90-BD63-6A9D09D20999}"/>
          </ac:picMkLst>
        </pc:picChg>
      </pc:sldChg>
      <pc:sldChg chg="addSp delSp modSp new mod ord modAnim">
        <pc:chgData name="Pascalle Cup" userId="acdf420d-3d1b-463e-9173-44ff0cd1b36a" providerId="ADAL" clId="{B1E65047-B466-4771-A89C-2B0F13BA3B33}" dt="2021-03-08T19:56:55.555" v="1434" actId="207"/>
        <pc:sldMkLst>
          <pc:docMk/>
          <pc:sldMk cId="1514901676" sldId="286"/>
        </pc:sldMkLst>
        <pc:spChg chg="mod">
          <ac:chgData name="Pascalle Cup" userId="acdf420d-3d1b-463e-9173-44ff0cd1b36a" providerId="ADAL" clId="{B1E65047-B466-4771-A89C-2B0F13BA3B33}" dt="2021-03-08T19:55:27.334" v="1406" actId="113"/>
          <ac:spMkLst>
            <pc:docMk/>
            <pc:sldMk cId="1514901676" sldId="286"/>
            <ac:spMk id="2" creationId="{0C1A4D20-B644-464E-9C2E-77BA39ACBC73}"/>
          </ac:spMkLst>
        </pc:spChg>
        <pc:spChg chg="add mod">
          <ac:chgData name="Pascalle Cup" userId="acdf420d-3d1b-463e-9173-44ff0cd1b36a" providerId="ADAL" clId="{B1E65047-B466-4771-A89C-2B0F13BA3B33}" dt="2021-03-08T19:55:08.276" v="1398" actId="207"/>
          <ac:spMkLst>
            <pc:docMk/>
            <pc:sldMk cId="1514901676" sldId="286"/>
            <ac:spMk id="3" creationId="{49732D29-09B2-42DB-ACB4-ED5988645E9B}"/>
          </ac:spMkLst>
        </pc:spChg>
        <pc:spChg chg="add del mod">
          <ac:chgData name="Pascalle Cup" userId="acdf420d-3d1b-463e-9173-44ff0cd1b36a" providerId="ADAL" clId="{B1E65047-B466-4771-A89C-2B0F13BA3B33}" dt="2021-03-08T19:54:59.244" v="1394" actId="478"/>
          <ac:spMkLst>
            <pc:docMk/>
            <pc:sldMk cId="1514901676" sldId="286"/>
            <ac:spMk id="4" creationId="{916BE31D-39C3-4358-B5FC-3C33DD32DBA7}"/>
          </ac:spMkLst>
        </pc:spChg>
        <pc:spChg chg="add mod">
          <ac:chgData name="Pascalle Cup" userId="acdf420d-3d1b-463e-9173-44ff0cd1b36a" providerId="ADAL" clId="{B1E65047-B466-4771-A89C-2B0F13BA3B33}" dt="2021-03-08T19:56:55.555" v="1434" actId="207"/>
          <ac:spMkLst>
            <pc:docMk/>
            <pc:sldMk cId="1514901676" sldId="286"/>
            <ac:spMk id="6" creationId="{03FC0B90-F9D5-4867-8DE4-FBBF7A5FB6C7}"/>
          </ac:spMkLst>
        </pc:spChg>
        <pc:picChg chg="add mod">
          <ac:chgData name="Pascalle Cup" userId="acdf420d-3d1b-463e-9173-44ff0cd1b36a" providerId="ADAL" clId="{B1E65047-B466-4771-A89C-2B0F13BA3B33}" dt="2021-03-08T19:55:02.979" v="1396" actId="1076"/>
          <ac:picMkLst>
            <pc:docMk/>
            <pc:sldMk cId="1514901676" sldId="286"/>
            <ac:picMk id="5" creationId="{DC49F399-0A83-491E-8112-F75174739F05}"/>
          </ac:picMkLst>
        </pc:picChg>
      </pc:sldChg>
      <pc:sldChg chg="addSp modSp new">
        <pc:chgData name="Pascalle Cup" userId="acdf420d-3d1b-463e-9173-44ff0cd1b36a" providerId="ADAL" clId="{B1E65047-B466-4771-A89C-2B0F13BA3B33}" dt="2021-03-08T19:55:58.281" v="1412" actId="1076"/>
        <pc:sldMkLst>
          <pc:docMk/>
          <pc:sldMk cId="1190440963" sldId="287"/>
        </pc:sldMkLst>
        <pc:picChg chg="add mod">
          <ac:chgData name="Pascalle Cup" userId="acdf420d-3d1b-463e-9173-44ff0cd1b36a" providerId="ADAL" clId="{B1E65047-B466-4771-A89C-2B0F13BA3B33}" dt="2021-03-08T19:55:58.281" v="1412" actId="1076"/>
          <ac:picMkLst>
            <pc:docMk/>
            <pc:sldMk cId="1190440963" sldId="287"/>
            <ac:picMk id="2" creationId="{472E6FAD-478E-4602-8566-333705BC0D70}"/>
          </ac:picMkLst>
        </pc:picChg>
      </pc:sldChg>
      <pc:sldMasterChg chg="add addSldLayout">
        <pc:chgData name="Pascalle Cup" userId="acdf420d-3d1b-463e-9173-44ff0cd1b36a" providerId="ADAL" clId="{B1E65047-B466-4771-A89C-2B0F13BA3B33}" dt="2021-03-08T17:54:20.696" v="70" actId="27028"/>
        <pc:sldMasterMkLst>
          <pc:docMk/>
          <pc:sldMasterMk cId="2521696131" sldId="2147483648"/>
        </pc:sldMasterMkLst>
        <pc:sldLayoutChg chg="add">
          <pc:chgData name="Pascalle Cup" userId="acdf420d-3d1b-463e-9173-44ff0cd1b36a" providerId="ADAL" clId="{B1E65047-B466-4771-A89C-2B0F13BA3B33}" dt="2021-03-08T17:54:20.696" v="70" actId="27028"/>
          <pc:sldLayoutMkLst>
            <pc:docMk/>
            <pc:sldMasterMk cId="2521696131" sldId="2147483648"/>
            <pc:sldLayoutMk cId="1712200186" sldId="2147483653"/>
          </pc:sldLayoutMkLst>
        </pc:sldLayoutChg>
        <pc:sldLayoutChg chg="add">
          <pc:chgData name="Pascalle Cup" userId="acdf420d-3d1b-463e-9173-44ff0cd1b36a" providerId="ADAL" clId="{B1E65047-B466-4771-A89C-2B0F13BA3B33}" dt="2021-03-08T17:46:13.970" v="23" actId="27028"/>
          <pc:sldLayoutMkLst>
            <pc:docMk/>
            <pc:sldMasterMk cId="2521696131" sldId="2147483648"/>
            <pc:sldLayoutMk cId="2305620948" sldId="2147483654"/>
          </pc:sldLayoutMkLst>
        </pc:sldLayoutChg>
        <pc:sldLayoutChg chg="add">
          <pc:chgData name="Pascalle Cup" userId="acdf420d-3d1b-463e-9173-44ff0cd1b36a" providerId="ADAL" clId="{B1E65047-B466-4771-A89C-2B0F13BA3B33}" dt="2021-03-08T17:46:18.024" v="25" actId="27028"/>
          <pc:sldLayoutMkLst>
            <pc:docMk/>
            <pc:sldMasterMk cId="2521696131" sldId="2147483648"/>
            <pc:sldLayoutMk cId="1139480571" sldId="2147483655"/>
          </pc:sldLayoutMkLst>
        </pc:sldLayoutChg>
      </pc:sldMasterChg>
      <pc:sldMasterChg chg="add addSldLayout">
        <pc:chgData name="Pascalle Cup" userId="acdf420d-3d1b-463e-9173-44ff0cd1b36a" providerId="ADAL" clId="{B1E65047-B466-4771-A89C-2B0F13BA3B33}" dt="2021-03-08T17:45:38.755" v="9" actId="27028"/>
        <pc:sldMasterMkLst>
          <pc:docMk/>
          <pc:sldMasterMk cId="1605867380" sldId="2147483675"/>
        </pc:sldMasterMkLst>
        <pc:sldLayoutChg chg="add">
          <pc:chgData name="Pascalle Cup" userId="acdf420d-3d1b-463e-9173-44ff0cd1b36a" providerId="ADAL" clId="{B1E65047-B466-4771-A89C-2B0F13BA3B33}" dt="2021-03-08T17:45:38.755" v="9" actId="27028"/>
          <pc:sldLayoutMkLst>
            <pc:docMk/>
            <pc:sldMasterMk cId="1605867380" sldId="2147483675"/>
            <pc:sldLayoutMk cId="3842343674" sldId="2147483665"/>
          </pc:sldLayoutMkLst>
        </pc:sldLayoutChg>
      </pc:sldMasterChg>
      <pc:sldMasterChg chg="add addSldLayout">
        <pc:chgData name="Pascalle Cup" userId="acdf420d-3d1b-463e-9173-44ff0cd1b36a" providerId="ADAL" clId="{B1E65047-B466-4771-A89C-2B0F13BA3B33}" dt="2021-03-08T17:45:53.023" v="17" actId="27028"/>
        <pc:sldMasterMkLst>
          <pc:docMk/>
          <pc:sldMasterMk cId="3516333582" sldId="2147483759"/>
        </pc:sldMasterMkLst>
        <pc:sldLayoutChg chg="add">
          <pc:chgData name="Pascalle Cup" userId="acdf420d-3d1b-463e-9173-44ff0cd1b36a" providerId="ADAL" clId="{B1E65047-B466-4771-A89C-2B0F13BA3B33}" dt="2021-03-08T17:45:01.802" v="3" actId="27028"/>
          <pc:sldLayoutMkLst>
            <pc:docMk/>
            <pc:sldMasterMk cId="3516333582" sldId="2147483759"/>
            <pc:sldLayoutMk cId="1315144466" sldId="2147483649"/>
          </pc:sldLayoutMkLst>
        </pc:sldLayoutChg>
        <pc:sldLayoutChg chg="add">
          <pc:chgData name="Pascalle Cup" userId="acdf420d-3d1b-463e-9173-44ff0cd1b36a" providerId="ADAL" clId="{B1E65047-B466-4771-A89C-2B0F13BA3B33}" dt="2021-03-08T17:45:53.023" v="17" actId="27028"/>
          <pc:sldLayoutMkLst>
            <pc:docMk/>
            <pc:sldMasterMk cId="3516333582" sldId="2147483759"/>
            <pc:sldLayoutMk cId="30486461" sldId="2147483763"/>
          </pc:sldLayoutMkLst>
        </pc:sldLayoutChg>
      </pc:sldMasterChg>
      <pc:sldMasterChg chg="del replId delSldLayout modSldLayout">
        <pc:chgData name="Pascalle Cup" userId="acdf420d-3d1b-463e-9173-44ff0cd1b36a" providerId="ADAL" clId="{B1E65047-B466-4771-A89C-2B0F13BA3B33}" dt="2021-03-08T20:02:17.572" v="1614" actId="47"/>
        <pc:sldMasterMkLst>
          <pc:docMk/>
          <pc:sldMasterMk cId="2241187211" sldId="2147483764"/>
        </pc:sldMasterMkLst>
        <pc:sldLayoutChg chg="del">
          <pc:chgData name="Pascalle Cup" userId="acdf420d-3d1b-463e-9173-44ff0cd1b36a" providerId="ADAL" clId="{B1E65047-B466-4771-A89C-2B0F13BA3B33}" dt="2021-03-08T20:02:17.572" v="1614" actId="47"/>
          <pc:sldLayoutMkLst>
            <pc:docMk/>
            <pc:sldMasterMk cId="2241187211" sldId="2147483764"/>
            <pc:sldLayoutMk cId="3275923466" sldId="2147483650"/>
          </pc:sldLayoutMkLst>
        </pc:sldLayoutChg>
        <pc:sldLayoutChg chg="del">
          <pc:chgData name="Pascalle Cup" userId="acdf420d-3d1b-463e-9173-44ff0cd1b36a" providerId="ADAL" clId="{B1E65047-B466-4771-A89C-2B0F13BA3B33}" dt="2021-03-08T20:02:17.572" v="1614" actId="47"/>
          <pc:sldLayoutMkLst>
            <pc:docMk/>
            <pc:sldMasterMk cId="2241187211" sldId="2147483764"/>
            <pc:sldLayoutMk cId="3618607841" sldId="2147483651"/>
          </pc:sldLayoutMkLst>
        </pc:sldLayoutChg>
        <pc:sldLayoutChg chg="del">
          <pc:chgData name="Pascalle Cup" userId="acdf420d-3d1b-463e-9173-44ff0cd1b36a" providerId="ADAL" clId="{B1E65047-B466-4771-A89C-2B0F13BA3B33}" dt="2021-03-08T20:02:17.572" v="1614" actId="47"/>
          <pc:sldLayoutMkLst>
            <pc:docMk/>
            <pc:sldMasterMk cId="2241187211" sldId="2147483764"/>
            <pc:sldLayoutMk cId="2059148711" sldId="2147483652"/>
          </pc:sldLayoutMkLst>
        </pc:sldLayoutChg>
        <pc:sldLayoutChg chg="del">
          <pc:chgData name="Pascalle Cup" userId="acdf420d-3d1b-463e-9173-44ff0cd1b36a" providerId="ADAL" clId="{B1E65047-B466-4771-A89C-2B0F13BA3B33}" dt="2021-03-08T20:02:17.572" v="1614" actId="47"/>
          <pc:sldLayoutMkLst>
            <pc:docMk/>
            <pc:sldMasterMk cId="2241187211" sldId="2147483764"/>
            <pc:sldLayoutMk cId="1154184384" sldId="2147483656"/>
          </pc:sldLayoutMkLst>
        </pc:sldLayoutChg>
        <pc:sldLayoutChg chg="del">
          <pc:chgData name="Pascalle Cup" userId="acdf420d-3d1b-463e-9173-44ff0cd1b36a" providerId="ADAL" clId="{B1E65047-B466-4771-A89C-2B0F13BA3B33}" dt="2021-03-08T20:02:17.572" v="1614" actId="47"/>
          <pc:sldLayoutMkLst>
            <pc:docMk/>
            <pc:sldMasterMk cId="2241187211" sldId="2147483764"/>
            <pc:sldLayoutMk cId="3001503616" sldId="2147483657"/>
          </pc:sldLayoutMkLst>
        </pc:sldLayoutChg>
        <pc:sldLayoutChg chg="del">
          <pc:chgData name="Pascalle Cup" userId="acdf420d-3d1b-463e-9173-44ff0cd1b36a" providerId="ADAL" clId="{B1E65047-B466-4771-A89C-2B0F13BA3B33}" dt="2021-03-08T20:02:17.572" v="1614" actId="47"/>
          <pc:sldLayoutMkLst>
            <pc:docMk/>
            <pc:sldMasterMk cId="2241187211" sldId="2147483764"/>
            <pc:sldLayoutMk cId="3502353164" sldId="2147483658"/>
          </pc:sldLayoutMkLst>
        </pc:sldLayoutChg>
        <pc:sldLayoutChg chg="del">
          <pc:chgData name="Pascalle Cup" userId="acdf420d-3d1b-463e-9173-44ff0cd1b36a" providerId="ADAL" clId="{B1E65047-B466-4771-A89C-2B0F13BA3B33}" dt="2021-03-08T20:02:17.572" v="1614" actId="47"/>
          <pc:sldLayoutMkLst>
            <pc:docMk/>
            <pc:sldMasterMk cId="2241187211" sldId="2147483764"/>
            <pc:sldLayoutMk cId="403314813" sldId="2147483659"/>
          </pc:sldLayoutMkLst>
        </pc:sldLayoutChg>
        <pc:sldLayoutChg chg="del replId">
          <pc:chgData name="Pascalle Cup" userId="acdf420d-3d1b-463e-9173-44ff0cd1b36a" providerId="ADAL" clId="{B1E65047-B466-4771-A89C-2B0F13BA3B33}" dt="2021-03-08T20:02:17.572" v="1614" actId="47"/>
          <pc:sldLayoutMkLst>
            <pc:docMk/>
            <pc:sldMasterMk cId="2241187211" sldId="2147483764"/>
            <pc:sldLayoutMk cId="530931004" sldId="2147483760"/>
          </pc:sldLayoutMkLst>
        </pc:sldLayoutChg>
        <pc:sldLayoutChg chg="del replId">
          <pc:chgData name="Pascalle Cup" userId="acdf420d-3d1b-463e-9173-44ff0cd1b36a" providerId="ADAL" clId="{B1E65047-B466-4771-A89C-2B0F13BA3B33}" dt="2021-03-08T20:02:17.572" v="1614" actId="47"/>
          <pc:sldLayoutMkLst>
            <pc:docMk/>
            <pc:sldMasterMk cId="2241187211" sldId="2147483764"/>
            <pc:sldLayoutMk cId="989643379" sldId="2147483765"/>
          </pc:sldLayoutMkLst>
        </pc:sldLayoutChg>
        <pc:sldLayoutChg chg="del replId">
          <pc:chgData name="Pascalle Cup" userId="acdf420d-3d1b-463e-9173-44ff0cd1b36a" providerId="ADAL" clId="{B1E65047-B466-4771-A89C-2B0F13BA3B33}" dt="2021-03-08T20:02:17.572" v="1614" actId="47"/>
          <pc:sldLayoutMkLst>
            <pc:docMk/>
            <pc:sldMasterMk cId="2241187211" sldId="2147483764"/>
            <pc:sldLayoutMk cId="1781610166" sldId="2147483766"/>
          </pc:sldLayoutMkLst>
        </pc:sldLayoutChg>
        <pc:sldLayoutChg chg="del replId">
          <pc:chgData name="Pascalle Cup" userId="acdf420d-3d1b-463e-9173-44ff0cd1b36a" providerId="ADAL" clId="{B1E65047-B466-4771-A89C-2B0F13BA3B33}" dt="2021-03-08T20:02:17.572" v="1614" actId="47"/>
          <pc:sldLayoutMkLst>
            <pc:docMk/>
            <pc:sldMasterMk cId="2241187211" sldId="2147483764"/>
            <pc:sldLayoutMk cId="1441484696" sldId="214748376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9B08131-62AF-4291-801D-66909BE90BD2}" type="datetimeFigureOut">
              <a:rPr lang="nl-NL" smtClean="0"/>
              <a:t>8-3-2021</a:t>
            </a:fld>
            <a:endParaRPr lang="nl-NL"/>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0A88854-0961-4980-B174-63C8B4E2EB72}" type="slidenum">
              <a:rPr lang="nl-NL" smtClean="0"/>
              <a:t>‹nr.›</a:t>
            </a:fld>
            <a:endParaRPr lang="nl-NL"/>
          </a:p>
        </p:txBody>
      </p:sp>
    </p:spTree>
    <p:extLst>
      <p:ext uri="{BB962C8B-B14F-4D97-AF65-F5344CB8AC3E}">
        <p14:creationId xmlns:p14="http://schemas.microsoft.com/office/powerpoint/2010/main" val="420439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(maatschappijleer ) met uitleg over </a:t>
            </a:r>
            <a:r>
              <a:rPr lang="nl-NL" dirty="0" err="1"/>
              <a:t>socalisatie</a:t>
            </a:r>
            <a:r>
              <a:rPr lang="nl-NL" dirty="0"/>
              <a:t> </a:t>
            </a:r>
          </a:p>
        </p:txBody>
      </p:sp>
      <p:sp>
        <p:nvSpPr>
          <p:cNvPr id="4" name="Tijdelijke aanduiding voor dianummer 3"/>
          <p:cNvSpPr>
            <a:spLocks noGrp="1"/>
          </p:cNvSpPr>
          <p:nvPr>
            <p:ph type="sldNum" sz="quarter" idx="5"/>
          </p:nvPr>
        </p:nvSpPr>
        <p:spPr/>
        <p:txBody>
          <a:bodyPr/>
          <a:lstStyle/>
          <a:p>
            <a:fld id="{70A88854-0961-4980-B174-63C8B4E2EB72}" type="slidenum">
              <a:rPr lang="nl-NL" smtClean="0"/>
              <a:t>7</a:t>
            </a:fld>
            <a:endParaRPr lang="nl-NL"/>
          </a:p>
        </p:txBody>
      </p:sp>
    </p:spTree>
    <p:extLst>
      <p:ext uri="{BB962C8B-B14F-4D97-AF65-F5344CB8AC3E}">
        <p14:creationId xmlns:p14="http://schemas.microsoft.com/office/powerpoint/2010/main" val="280043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A88854-0961-4980-B174-63C8B4E2EB72}" type="slidenum">
              <a:rPr lang="nl-NL" smtClean="0"/>
              <a:t>21</a:t>
            </a:fld>
            <a:endParaRPr lang="nl-NL"/>
          </a:p>
        </p:txBody>
      </p:sp>
    </p:spTree>
    <p:extLst>
      <p:ext uri="{BB962C8B-B14F-4D97-AF65-F5344CB8AC3E}">
        <p14:creationId xmlns:p14="http://schemas.microsoft.com/office/powerpoint/2010/main" val="43866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A88854-0961-4980-B174-63C8B4E2EB72}" type="slidenum">
              <a:rPr lang="nl-NL" smtClean="0"/>
              <a:t>26</a:t>
            </a:fld>
            <a:endParaRPr lang="nl-NL"/>
          </a:p>
        </p:txBody>
      </p:sp>
    </p:spTree>
    <p:extLst>
      <p:ext uri="{BB962C8B-B14F-4D97-AF65-F5344CB8AC3E}">
        <p14:creationId xmlns:p14="http://schemas.microsoft.com/office/powerpoint/2010/main" val="93651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22FD3-0462-4C85-B1F5-B1E9EC39360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FCDFA1C-2A07-4487-977B-DBD0B9F8EEAA}"/>
              </a:ext>
            </a:extLst>
          </p:cNvPr>
          <p:cNvSpPr>
            <a:spLocks noGrp="1"/>
          </p:cNvSpPr>
          <p:nvPr>
            <p:ph type="dt" sz="half" idx="10"/>
          </p:nvPr>
        </p:nvSpPr>
        <p:spPr/>
        <p:txBody>
          <a:bodyPr/>
          <a:lstStyle/>
          <a:p>
            <a:fld id="{EC5F0BCE-8E7D-4B8E-AE4F-F7E0DF45E6A3}" type="datetimeFigureOut">
              <a:rPr lang="nl-NL" smtClean="0"/>
              <a:t>8-3-2021</a:t>
            </a:fld>
            <a:endParaRPr lang="nl-NL"/>
          </a:p>
        </p:txBody>
      </p:sp>
      <p:sp>
        <p:nvSpPr>
          <p:cNvPr id="4" name="Tijdelijke aanduiding voor voettekst 3">
            <a:extLst>
              <a:ext uri="{FF2B5EF4-FFF2-40B4-BE49-F238E27FC236}">
                <a16:creationId xmlns:a16="http://schemas.microsoft.com/office/drawing/2014/main" id="{04E9EAFD-C1A6-42A7-8D2A-5209F01D5E5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AE8D47E-119C-46C2-92D7-C5E25806C2EC}"/>
              </a:ext>
            </a:extLst>
          </p:cNvPr>
          <p:cNvSpPr>
            <a:spLocks noGrp="1"/>
          </p:cNvSpPr>
          <p:nvPr>
            <p:ph type="sldNum" sz="quarter" idx="12"/>
          </p:nvPr>
        </p:nvSpPr>
        <p:spPr/>
        <p:txBody>
          <a:bodyPr/>
          <a:lstStyle/>
          <a:p>
            <a:fld id="{C9A5D9AF-23BC-4B0C-BE77-58E9D9FB1D87}" type="slidenum">
              <a:rPr lang="nl-NL" smtClean="0"/>
              <a:t>‹nr.›</a:t>
            </a:fld>
            <a:endParaRPr lang="nl-NL"/>
          </a:p>
        </p:txBody>
      </p:sp>
    </p:spTree>
    <p:extLst>
      <p:ext uri="{BB962C8B-B14F-4D97-AF65-F5344CB8AC3E}">
        <p14:creationId xmlns:p14="http://schemas.microsoft.com/office/powerpoint/2010/main" val="304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634A4-078D-41F3-AF59-EAD71F8740F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9C692E4-6E5C-44CA-A118-6DC81CCBB1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093D6D5-5BDE-4F3B-9041-C08158EA4E35}"/>
              </a:ext>
            </a:extLst>
          </p:cNvPr>
          <p:cNvSpPr>
            <a:spLocks noGrp="1"/>
          </p:cNvSpPr>
          <p:nvPr>
            <p:ph type="dt" sz="half" idx="10"/>
          </p:nvPr>
        </p:nvSpPr>
        <p:spPr/>
        <p:txBody>
          <a:bodyPr/>
          <a:lstStyle/>
          <a:p>
            <a:fld id="{EC5F0BCE-8E7D-4B8E-AE4F-F7E0DF45E6A3}" type="datetimeFigureOut">
              <a:rPr lang="nl-NL" smtClean="0"/>
              <a:t>8-3-2021</a:t>
            </a:fld>
            <a:endParaRPr lang="nl-NL"/>
          </a:p>
        </p:txBody>
      </p:sp>
      <p:sp>
        <p:nvSpPr>
          <p:cNvPr id="5" name="Tijdelijke aanduiding voor voettekst 4">
            <a:extLst>
              <a:ext uri="{FF2B5EF4-FFF2-40B4-BE49-F238E27FC236}">
                <a16:creationId xmlns:a16="http://schemas.microsoft.com/office/drawing/2014/main" id="{B91B3EC7-9DAD-4E63-BE1C-E75F2EDFB7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F19EAA-3ACA-4F6C-9403-A63BDD590DD6}"/>
              </a:ext>
            </a:extLst>
          </p:cNvPr>
          <p:cNvSpPr>
            <a:spLocks noGrp="1"/>
          </p:cNvSpPr>
          <p:nvPr>
            <p:ph type="sldNum" sz="quarter" idx="12"/>
          </p:nvPr>
        </p:nvSpPr>
        <p:spPr/>
        <p:txBody>
          <a:bodyPr/>
          <a:lstStyle/>
          <a:p>
            <a:fld id="{C9A5D9AF-23BC-4B0C-BE77-58E9D9FB1D87}" type="slidenum">
              <a:rPr lang="nl-NL" smtClean="0"/>
              <a:t>‹nr.›</a:t>
            </a:fld>
            <a:endParaRPr lang="nl-NL"/>
          </a:p>
        </p:txBody>
      </p:sp>
    </p:spTree>
    <p:extLst>
      <p:ext uri="{BB962C8B-B14F-4D97-AF65-F5344CB8AC3E}">
        <p14:creationId xmlns:p14="http://schemas.microsoft.com/office/powerpoint/2010/main" val="131514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3/8/2021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84234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8F374-7A55-44D8-AF1F-25B772F4F46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E5A5007-6D2B-4C19-B913-A46F2F81F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8DF643A-CFAC-45A7-82D4-8D59553C231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67BF739-5004-43EA-994C-2AD47C0D5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9DFD805-74F3-4F59-90D6-B05FB61D52F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829E2B9-2659-4640-877F-BCAC78896B9E}"/>
              </a:ext>
            </a:extLst>
          </p:cNvPr>
          <p:cNvSpPr>
            <a:spLocks noGrp="1"/>
          </p:cNvSpPr>
          <p:nvPr>
            <p:ph type="dt" sz="half" idx="10"/>
          </p:nvPr>
        </p:nvSpPr>
        <p:spPr/>
        <p:txBody>
          <a:bodyPr/>
          <a:lstStyle/>
          <a:p>
            <a:fld id="{6E7B5CF4-FED3-4F06-A1DA-77B6877D7045}" type="datetimeFigureOut">
              <a:rPr lang="nl-NL" smtClean="0"/>
              <a:t>8-3-2021</a:t>
            </a:fld>
            <a:endParaRPr lang="nl-NL"/>
          </a:p>
        </p:txBody>
      </p:sp>
      <p:sp>
        <p:nvSpPr>
          <p:cNvPr id="8" name="Tijdelijke aanduiding voor voettekst 7">
            <a:extLst>
              <a:ext uri="{FF2B5EF4-FFF2-40B4-BE49-F238E27FC236}">
                <a16:creationId xmlns:a16="http://schemas.microsoft.com/office/drawing/2014/main" id="{482A6406-DA20-463F-9869-3F7161EF2E2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E93B0C1-9621-40D2-BB43-58FD0BE016E7}"/>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171220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A12DAF7-B8FE-4A43-A618-F8659C2A76DF}"/>
              </a:ext>
            </a:extLst>
          </p:cNvPr>
          <p:cNvSpPr>
            <a:spLocks noGrp="1"/>
          </p:cNvSpPr>
          <p:nvPr>
            <p:ph type="dt" sz="half" idx="10"/>
          </p:nvPr>
        </p:nvSpPr>
        <p:spPr/>
        <p:txBody>
          <a:bodyPr/>
          <a:lstStyle/>
          <a:p>
            <a:fld id="{6E7B5CF4-FED3-4F06-A1DA-77B6877D7045}" type="datetimeFigureOut">
              <a:rPr lang="nl-NL" smtClean="0"/>
              <a:t>8-3-2021</a:t>
            </a:fld>
            <a:endParaRPr lang="nl-NL"/>
          </a:p>
        </p:txBody>
      </p:sp>
      <p:sp>
        <p:nvSpPr>
          <p:cNvPr id="3" name="Tijdelijke aanduiding voor voettekst 2">
            <a:extLst>
              <a:ext uri="{FF2B5EF4-FFF2-40B4-BE49-F238E27FC236}">
                <a16:creationId xmlns:a16="http://schemas.microsoft.com/office/drawing/2014/main" id="{2F83C7C9-703B-4253-9F99-89D22BD30F3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8D5D6E8-1B15-4499-B2D7-9BC95F3C934B}"/>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1139480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A4698-83DD-4DC1-92E2-812CA54CB4B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92DC6DD-2845-4F9C-A985-3B95321E15F6}"/>
              </a:ext>
            </a:extLst>
          </p:cNvPr>
          <p:cNvSpPr>
            <a:spLocks noGrp="1"/>
          </p:cNvSpPr>
          <p:nvPr>
            <p:ph type="dt" sz="half" idx="10"/>
          </p:nvPr>
        </p:nvSpPr>
        <p:spPr/>
        <p:txBody>
          <a:bodyPr/>
          <a:lstStyle/>
          <a:p>
            <a:fld id="{6E7B5CF4-FED3-4F06-A1DA-77B6877D7045}" type="datetimeFigureOut">
              <a:rPr lang="nl-NL" smtClean="0"/>
              <a:t>8-3-2021</a:t>
            </a:fld>
            <a:endParaRPr lang="nl-NL"/>
          </a:p>
        </p:txBody>
      </p:sp>
      <p:sp>
        <p:nvSpPr>
          <p:cNvPr id="4" name="Tijdelijke aanduiding voor voettekst 3">
            <a:extLst>
              <a:ext uri="{FF2B5EF4-FFF2-40B4-BE49-F238E27FC236}">
                <a16:creationId xmlns:a16="http://schemas.microsoft.com/office/drawing/2014/main" id="{126F8B1E-0B00-440C-9E8F-8957A17D8E8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667071-CE75-43B8-BDA9-69CE43AE7E02}"/>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2305620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6F6DB38-38AD-4780-B3A3-B98E50936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C226DDD-C18F-4985-BA83-9977C47A0B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D6BED6-7D8C-487A-9983-002EA2CE1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F0BCE-8E7D-4B8E-AE4F-F7E0DF45E6A3}" type="datetimeFigureOut">
              <a:rPr lang="nl-NL" smtClean="0"/>
              <a:t>8-3-2021</a:t>
            </a:fld>
            <a:endParaRPr lang="nl-NL"/>
          </a:p>
        </p:txBody>
      </p:sp>
      <p:sp>
        <p:nvSpPr>
          <p:cNvPr id="5" name="Tijdelijke aanduiding voor voettekst 4">
            <a:extLst>
              <a:ext uri="{FF2B5EF4-FFF2-40B4-BE49-F238E27FC236}">
                <a16:creationId xmlns:a16="http://schemas.microsoft.com/office/drawing/2014/main" id="{4FADE493-7398-4C50-BA24-5228D2327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7F125FC-529E-4374-AF3A-B4AF6C2C8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5D9AF-23BC-4B0C-BE77-58E9D9FB1D87}" type="slidenum">
              <a:rPr lang="nl-NL" smtClean="0"/>
              <a:t>‹nr.›</a:t>
            </a:fld>
            <a:endParaRPr lang="nl-NL"/>
          </a:p>
        </p:txBody>
      </p:sp>
    </p:spTree>
    <p:extLst>
      <p:ext uri="{BB962C8B-B14F-4D97-AF65-F5344CB8AC3E}">
        <p14:creationId xmlns:p14="http://schemas.microsoft.com/office/powerpoint/2010/main" val="3516333582"/>
      </p:ext>
    </p:extLst>
  </p:cSld>
  <p:clrMap bg1="lt1" tx1="dk1" bg2="lt2" tx2="dk2" accent1="accent1" accent2="accent2" accent3="accent3" accent4="accent4" accent5="accent5" accent6="accent6" hlink="hlink" folHlink="folHlink"/>
  <p:sldLayoutIdLst>
    <p:sldLayoutId id="2147483763"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3/8/2021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160586738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2FEEF72-4FDB-4680-8AF7-CD426AC1D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34688EF-A796-43F3-AE89-D7C3514D6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D7928B-919A-41E8-BE06-6162C9CD3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B5CF4-FED3-4F06-A1DA-77B6877D7045}" type="datetimeFigureOut">
              <a:rPr lang="nl-NL" smtClean="0"/>
              <a:t>8-3-2021</a:t>
            </a:fld>
            <a:endParaRPr lang="nl-NL"/>
          </a:p>
        </p:txBody>
      </p:sp>
      <p:sp>
        <p:nvSpPr>
          <p:cNvPr id="5" name="Tijdelijke aanduiding voor voettekst 4">
            <a:extLst>
              <a:ext uri="{FF2B5EF4-FFF2-40B4-BE49-F238E27FC236}">
                <a16:creationId xmlns:a16="http://schemas.microsoft.com/office/drawing/2014/main" id="{6BA3AD83-ABFD-4832-BF91-5C6084573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D95151B-E466-4C24-B4D1-E93057F45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197DD-E037-49A3-8994-81BE13178844}" type="slidenum">
              <a:rPr lang="nl-NL" smtClean="0"/>
              <a:t>‹nr.›</a:t>
            </a:fld>
            <a:endParaRPr lang="nl-NL"/>
          </a:p>
        </p:txBody>
      </p:sp>
    </p:spTree>
    <p:extLst>
      <p:ext uri="{BB962C8B-B14F-4D97-AF65-F5344CB8AC3E}">
        <p14:creationId xmlns:p14="http://schemas.microsoft.com/office/powerpoint/2010/main" val="2521696131"/>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motivaction.nl/mentality/de-acht-mentality-milieu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tivaction.nl/mentality/de-acht-mentality-milieus"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tadszaken.nl/ruimte/participatie/2045/zo-integreer-je-leefstijlen-in-je-participatie-aanpak"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PqJAVnLoKX8"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2aExL8sVSY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FC1BA14-69E0-42FA-9BBC-F5F8242D0E11}"/>
              </a:ext>
            </a:extLst>
          </p:cNvPr>
          <p:cNvSpPr>
            <a:spLocks noGrp="1"/>
          </p:cNvSpPr>
          <p:nvPr>
            <p:ph type="ctrTitle"/>
          </p:nvPr>
        </p:nvSpPr>
        <p:spPr>
          <a:xfrm>
            <a:off x="6590662" y="4267832"/>
            <a:ext cx="4805996" cy="1297115"/>
          </a:xfrm>
        </p:spPr>
        <p:txBody>
          <a:bodyPr anchor="t">
            <a:normAutofit/>
          </a:bodyPr>
          <a:lstStyle/>
          <a:p>
            <a:pPr algn="l"/>
            <a:r>
              <a:rPr lang="nl-NL" sz="4400" dirty="0">
                <a:solidFill>
                  <a:srgbClr val="000000"/>
                </a:solidFill>
              </a:rPr>
              <a:t>Stad en wijk</a:t>
            </a:r>
          </a:p>
        </p:txBody>
      </p:sp>
      <p:sp>
        <p:nvSpPr>
          <p:cNvPr id="3" name="Ondertitel 2">
            <a:extLst>
              <a:ext uri="{FF2B5EF4-FFF2-40B4-BE49-F238E27FC236}">
                <a16:creationId xmlns:a16="http://schemas.microsoft.com/office/drawing/2014/main" id="{DAD5C395-45A9-4E22-9887-5C0B4011453B}"/>
              </a:ext>
            </a:extLst>
          </p:cNvPr>
          <p:cNvSpPr>
            <a:spLocks noGrp="1"/>
          </p:cNvSpPr>
          <p:nvPr>
            <p:ph type="subTitle" idx="1"/>
          </p:nvPr>
        </p:nvSpPr>
        <p:spPr>
          <a:xfrm>
            <a:off x="6590966" y="3428999"/>
            <a:ext cx="4805691" cy="838831"/>
          </a:xfrm>
        </p:spPr>
        <p:txBody>
          <a:bodyPr anchor="b">
            <a:normAutofit/>
          </a:bodyPr>
          <a:lstStyle/>
          <a:p>
            <a:pPr algn="l"/>
            <a:r>
              <a:rPr lang="nl-NL" sz="1800" dirty="0">
                <a:solidFill>
                  <a:srgbClr val="000000"/>
                </a:solidFill>
              </a:rPr>
              <a:t>Leerjaar 2 periode 5, les van 9 maart  </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tad">
            <a:extLst>
              <a:ext uri="{FF2B5EF4-FFF2-40B4-BE49-F238E27FC236}">
                <a16:creationId xmlns:a16="http://schemas.microsoft.com/office/drawing/2014/main" id="{EAF83947-B7CA-44BE-878D-38675307DC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09261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C7ECF-2112-4391-BE3A-C0FEF7B672BB}"/>
              </a:ext>
            </a:extLst>
          </p:cNvPr>
          <p:cNvSpPr>
            <a:spLocks noGrp="1"/>
          </p:cNvSpPr>
          <p:nvPr>
            <p:ph type="title"/>
          </p:nvPr>
        </p:nvSpPr>
        <p:spPr/>
        <p:txBody>
          <a:bodyPr/>
          <a:lstStyle/>
          <a:p>
            <a:r>
              <a:rPr lang="nl-NL" dirty="0"/>
              <a:t>Over de ontvangers: </a:t>
            </a:r>
          </a:p>
        </p:txBody>
      </p:sp>
      <p:sp>
        <p:nvSpPr>
          <p:cNvPr id="3" name="Tekstvak 2">
            <a:extLst>
              <a:ext uri="{FF2B5EF4-FFF2-40B4-BE49-F238E27FC236}">
                <a16:creationId xmlns:a16="http://schemas.microsoft.com/office/drawing/2014/main" id="{E9437483-5C3B-4486-A2C6-9C479DF24C3D}"/>
              </a:ext>
            </a:extLst>
          </p:cNvPr>
          <p:cNvSpPr txBox="1"/>
          <p:nvPr/>
        </p:nvSpPr>
        <p:spPr>
          <a:xfrm>
            <a:off x="996593" y="2278295"/>
            <a:ext cx="5424755" cy="646331"/>
          </a:xfrm>
          <a:prstGeom prst="rect">
            <a:avLst/>
          </a:prstGeom>
          <a:noFill/>
        </p:spPr>
        <p:txBody>
          <a:bodyPr wrap="square" rtlCol="0">
            <a:spAutoFit/>
          </a:bodyPr>
          <a:lstStyle/>
          <a:p>
            <a:r>
              <a:rPr lang="nl-NL" sz="3600" dirty="0"/>
              <a:t>Je doelgroep </a:t>
            </a:r>
          </a:p>
        </p:txBody>
      </p:sp>
      <p:pic>
        <p:nvPicPr>
          <p:cNvPr id="4" name="Afbeelding 3">
            <a:extLst>
              <a:ext uri="{FF2B5EF4-FFF2-40B4-BE49-F238E27FC236}">
                <a16:creationId xmlns:a16="http://schemas.microsoft.com/office/drawing/2014/main" id="{40E58C85-B292-4401-BB60-97ECDF748BE1}"/>
              </a:ext>
            </a:extLst>
          </p:cNvPr>
          <p:cNvPicPr>
            <a:picLocks noChangeAspect="1"/>
          </p:cNvPicPr>
          <p:nvPr/>
        </p:nvPicPr>
        <p:blipFill>
          <a:blip r:embed="rId2"/>
          <a:stretch>
            <a:fillRect/>
          </a:stretch>
        </p:blipFill>
        <p:spPr>
          <a:xfrm>
            <a:off x="4765088" y="2555078"/>
            <a:ext cx="5456393" cy="1914310"/>
          </a:xfrm>
          <a:prstGeom prst="rect">
            <a:avLst/>
          </a:prstGeom>
        </p:spPr>
      </p:pic>
    </p:spTree>
    <p:extLst>
      <p:ext uri="{BB962C8B-B14F-4D97-AF65-F5344CB8AC3E}">
        <p14:creationId xmlns:p14="http://schemas.microsoft.com/office/powerpoint/2010/main" val="40898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B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a:extLst>
              <a:ext uri="{FF2B5EF4-FFF2-40B4-BE49-F238E27FC236}">
                <a16:creationId xmlns:a16="http://schemas.microsoft.com/office/drawing/2014/main" id="{CA31C20F-C3A5-4AAD-88CF-4E47C334F796}"/>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800"/>
              </a:spcAft>
            </a:pPr>
            <a:r>
              <a:rPr lang="en-US" sz="1600" kern="1200">
                <a:solidFill>
                  <a:srgbClr val="FFFFFF"/>
                </a:solidFill>
                <a:latin typeface="+mj-lt"/>
                <a:ea typeface="+mj-ea"/>
                <a:cs typeface="+mj-cs"/>
              </a:rPr>
              <a:t> </a:t>
            </a:r>
          </a:p>
          <a:p>
            <a:pPr algn="ctr">
              <a:lnSpc>
                <a:spcPct val="90000"/>
              </a:lnSpc>
              <a:spcBef>
                <a:spcPct val="0"/>
              </a:spcBef>
              <a:spcAft>
                <a:spcPts val="0"/>
              </a:spcAft>
            </a:pPr>
            <a:r>
              <a:rPr lang="en-US" sz="1600" b="1" kern="1200">
                <a:solidFill>
                  <a:srgbClr val="FFFFFF"/>
                </a:solidFill>
                <a:latin typeface="+mj-lt"/>
                <a:ea typeface="+mj-ea"/>
                <a:cs typeface="+mj-cs"/>
              </a:rPr>
              <a:t>Betrek inwoners op een manier die bij hen past!</a:t>
            </a:r>
            <a:endParaRPr lang="en-US" sz="1600" kern="1200">
              <a:solidFill>
                <a:srgbClr val="FFFFFF"/>
              </a:solidFill>
              <a:latin typeface="+mj-lt"/>
              <a:ea typeface="+mj-ea"/>
              <a:cs typeface="+mj-cs"/>
            </a:endParaRPr>
          </a:p>
          <a:p>
            <a:pPr algn="ctr">
              <a:lnSpc>
                <a:spcPct val="90000"/>
              </a:lnSpc>
              <a:spcBef>
                <a:spcPct val="0"/>
              </a:spcBef>
            </a:pPr>
            <a:r>
              <a:rPr lang="en-US" sz="1600" kern="1200">
                <a:solidFill>
                  <a:srgbClr val="FFFFFF"/>
                </a:solidFill>
                <a:latin typeface="+mj-lt"/>
                <a:ea typeface="+mj-ea"/>
                <a:cs typeface="+mj-cs"/>
              </a:rPr>
              <a:t>Model van Citizens: </a:t>
            </a:r>
          </a:p>
          <a:p>
            <a:pPr algn="ctr">
              <a:lnSpc>
                <a:spcPct val="90000"/>
              </a:lnSpc>
              <a:spcBef>
                <a:spcPct val="0"/>
              </a:spcBef>
            </a:pPr>
            <a:r>
              <a:rPr lang="en-US" sz="1600" kern="1200">
                <a:solidFill>
                  <a:srgbClr val="FFFFFF"/>
                </a:solidFill>
                <a:latin typeface="+mj-lt"/>
                <a:ea typeface="+mj-ea"/>
                <a:cs typeface="+mj-cs"/>
              </a:rPr>
              <a:t> </a:t>
            </a:r>
          </a:p>
        </p:txBody>
      </p:sp>
      <p:pic>
        <p:nvPicPr>
          <p:cNvPr id="4" name="Afbeelding 3" descr="Betrokkenheidsprofielen participatie inwoners gemeente">
            <a:extLst>
              <a:ext uri="{FF2B5EF4-FFF2-40B4-BE49-F238E27FC236}">
                <a16:creationId xmlns:a16="http://schemas.microsoft.com/office/drawing/2014/main" id="{21E26662-8ED4-4148-834D-FC4EE7D5CEB6}"/>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677920" y="812800"/>
            <a:ext cx="8381999" cy="555363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0" name="Tekstballon: rechthoek 9">
            <a:extLst>
              <a:ext uri="{FF2B5EF4-FFF2-40B4-BE49-F238E27FC236}">
                <a16:creationId xmlns:a16="http://schemas.microsoft.com/office/drawing/2014/main" id="{B5A2D324-3F5F-4E45-A88D-D921B0E2A0D0}"/>
              </a:ext>
            </a:extLst>
          </p:cNvPr>
          <p:cNvSpPr/>
          <p:nvPr/>
        </p:nvSpPr>
        <p:spPr>
          <a:xfrm rot="20491941">
            <a:off x="490477" y="571712"/>
            <a:ext cx="2105025" cy="1200150"/>
          </a:xfrm>
          <a:prstGeom prst="wedgeRectCallout">
            <a:avLst>
              <a:gd name="adj1" fmla="val -9007"/>
              <a:gd name="adj2" fmla="val 12647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latin typeface="Bradley Hand ITC" panose="03070402050302030203" pitchFamily="66" charset="0"/>
              </a:rPr>
              <a:t>Wie wil je bereiken?</a:t>
            </a:r>
          </a:p>
        </p:txBody>
      </p:sp>
    </p:spTree>
    <p:extLst>
      <p:ext uri="{BB962C8B-B14F-4D97-AF65-F5344CB8AC3E}">
        <p14:creationId xmlns:p14="http://schemas.microsoft.com/office/powerpoint/2010/main" val="279813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8BE97-3430-4D47-A5EC-C4BE168179A1}"/>
              </a:ext>
            </a:extLst>
          </p:cNvPr>
          <p:cNvSpPr>
            <a:spLocks noGrp="1"/>
          </p:cNvSpPr>
          <p:nvPr>
            <p:ph type="title"/>
          </p:nvPr>
        </p:nvSpPr>
        <p:spPr>
          <a:solidFill>
            <a:schemeClr val="accent1">
              <a:lumMod val="20000"/>
              <a:lumOff val="80000"/>
            </a:schemeClr>
          </a:solidFill>
        </p:spPr>
        <p:txBody>
          <a:bodyPr/>
          <a:lstStyle/>
          <a:p>
            <a:r>
              <a:rPr lang="nl-NL" dirty="0"/>
              <a:t>Leefstijlen</a:t>
            </a:r>
            <a:br>
              <a:rPr lang="nl-NL" dirty="0"/>
            </a:br>
            <a:r>
              <a:rPr lang="nl-NL" dirty="0"/>
              <a:t>model van </a:t>
            </a:r>
            <a:r>
              <a:rPr lang="nl-NL" dirty="0" err="1"/>
              <a:t>Motivaction</a:t>
            </a:r>
            <a:r>
              <a:rPr lang="nl-NL" dirty="0"/>
              <a:t> </a:t>
            </a:r>
          </a:p>
        </p:txBody>
      </p:sp>
      <p:sp>
        <p:nvSpPr>
          <p:cNvPr id="3" name="Rechthoek 2">
            <a:extLst>
              <a:ext uri="{FF2B5EF4-FFF2-40B4-BE49-F238E27FC236}">
                <a16:creationId xmlns:a16="http://schemas.microsoft.com/office/drawing/2014/main" id="{E9AC9CC7-162F-46DD-A647-31362F5EB068}"/>
              </a:ext>
            </a:extLst>
          </p:cNvPr>
          <p:cNvSpPr/>
          <p:nvPr/>
        </p:nvSpPr>
        <p:spPr>
          <a:xfrm>
            <a:off x="838199" y="2277666"/>
            <a:ext cx="10125075" cy="2308324"/>
          </a:xfrm>
          <a:prstGeom prst="rect">
            <a:avLst/>
          </a:prstGeom>
        </p:spPr>
        <p:txBody>
          <a:bodyPr wrap="square">
            <a:spAutoFit/>
          </a:bodyPr>
          <a:lstStyle/>
          <a:p>
            <a:pPr fontAlgn="base"/>
            <a:r>
              <a:rPr lang="nl-NL" dirty="0">
                <a:solidFill>
                  <a:srgbClr val="333333"/>
                </a:solidFill>
                <a:latin typeface="Arial" panose="020B0604020202020204" pitchFamily="34" charset="0"/>
              </a:rPr>
              <a:t>De invloed van sociale en demografische kenmerken op de opvattingen en het gedrag van mensen is sterk verminderd. Afkomst, sociale klasse, leeftijd en woonplaats zijn niet meer bepalend voor een succesvolle </a:t>
            </a:r>
            <a:r>
              <a:rPr lang="nl-NL" dirty="0" err="1">
                <a:solidFill>
                  <a:srgbClr val="333333"/>
                </a:solidFill>
                <a:latin typeface="Arial" panose="020B0604020202020204" pitchFamily="34" charset="0"/>
              </a:rPr>
              <a:t>doelgroepsegmentatie</a:t>
            </a:r>
            <a:r>
              <a:rPr lang="nl-NL" dirty="0">
                <a:solidFill>
                  <a:srgbClr val="333333"/>
                </a:solidFill>
                <a:latin typeface="Arial" panose="020B0604020202020204" pitchFamily="34" charset="0"/>
              </a:rPr>
              <a:t>.</a:t>
            </a:r>
            <a:r>
              <a:rPr lang="nl-NL" dirty="0">
                <a:solidFill>
                  <a:srgbClr val="000000"/>
                </a:solidFill>
                <a:latin typeface="Arial" panose="020B0604020202020204" pitchFamily="34" charset="0"/>
              </a:rPr>
              <a:t> </a:t>
            </a:r>
          </a:p>
          <a:p>
            <a:pPr fontAlgn="base"/>
            <a:endParaRPr lang="nl-NL" dirty="0">
              <a:solidFill>
                <a:srgbClr val="000000"/>
              </a:solidFill>
              <a:latin typeface="Segoe UI" panose="020B0502040204020203" pitchFamily="34" charset="0"/>
            </a:endParaRPr>
          </a:p>
          <a:p>
            <a:pPr fontAlgn="base"/>
            <a:r>
              <a:rPr lang="nl-NL" dirty="0">
                <a:solidFill>
                  <a:srgbClr val="333333"/>
                </a:solidFill>
                <a:latin typeface="Arial" panose="020B0604020202020204" pitchFamily="34" charset="0"/>
              </a:rPr>
              <a:t>Segmenteren op bijvoorbeeld ‘mannen tussen de 40 en 50 uit stedelijke gebieden’ voor je communicatiestrategie zal je weinig opleveren. Die groep verschilt onderling teveel. De communicatieaanpak moet zo nauwkeurig mogelijk aansluiten bij de leefwereld van jouw specifieke doelgroep. </a:t>
            </a:r>
            <a:endParaRPr lang="nl-NL" b="0" i="0" dirty="0">
              <a:solidFill>
                <a:srgbClr val="000000"/>
              </a:solidFill>
              <a:effectLst/>
              <a:latin typeface="Segoe UI" panose="020B0502040204020203" pitchFamily="34" charset="0"/>
            </a:endParaRPr>
          </a:p>
        </p:txBody>
      </p:sp>
      <p:sp>
        <p:nvSpPr>
          <p:cNvPr id="4" name="Rechthoek 3">
            <a:extLst>
              <a:ext uri="{FF2B5EF4-FFF2-40B4-BE49-F238E27FC236}">
                <a16:creationId xmlns:a16="http://schemas.microsoft.com/office/drawing/2014/main" id="{A73473BF-E514-4249-A2A1-F108CDC4997B}"/>
              </a:ext>
            </a:extLst>
          </p:cNvPr>
          <p:cNvSpPr/>
          <p:nvPr/>
        </p:nvSpPr>
        <p:spPr>
          <a:xfrm>
            <a:off x="838199" y="4824115"/>
            <a:ext cx="10048874" cy="1477328"/>
          </a:xfrm>
          <a:prstGeom prst="rect">
            <a:avLst/>
          </a:prstGeom>
        </p:spPr>
        <p:txBody>
          <a:bodyPr wrap="square">
            <a:spAutoFit/>
          </a:bodyPr>
          <a:lstStyle/>
          <a:p>
            <a:r>
              <a:rPr lang="nl-NL" dirty="0">
                <a:solidFill>
                  <a:schemeClr val="accent1">
                    <a:lumMod val="75000"/>
                  </a:schemeClr>
                </a:solidFill>
                <a:latin typeface="Arial" panose="020B0604020202020204" pitchFamily="34" charset="0"/>
              </a:rPr>
              <a:t>Het </a:t>
            </a:r>
            <a:r>
              <a:rPr lang="nl-NL" dirty="0" err="1">
                <a:solidFill>
                  <a:schemeClr val="accent1">
                    <a:lumMod val="75000"/>
                  </a:schemeClr>
                </a:solidFill>
                <a:latin typeface="Arial" panose="020B0604020202020204" pitchFamily="34" charset="0"/>
              </a:rPr>
              <a:t>Mentality</a:t>
            </a:r>
            <a:r>
              <a:rPr lang="nl-NL" dirty="0">
                <a:solidFill>
                  <a:schemeClr val="accent1">
                    <a:lumMod val="75000"/>
                  </a:schemeClr>
                </a:solidFill>
                <a:latin typeface="Arial" panose="020B0604020202020204" pitchFamily="34" charset="0"/>
              </a:rPr>
              <a:t>-model deelt Nederlanders op in </a:t>
            </a:r>
            <a:r>
              <a:rPr lang="nl-NL" u="sng" dirty="0">
                <a:solidFill>
                  <a:schemeClr val="accent1">
                    <a:lumMod val="75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acht milieus naar hun levensinstelling</a:t>
            </a:r>
            <a:r>
              <a:rPr lang="nl-NL" dirty="0">
                <a:solidFill>
                  <a:schemeClr val="accent1">
                    <a:lumMod val="75000"/>
                  </a:schemeClr>
                </a:solidFill>
                <a:latin typeface="Arial" panose="020B0604020202020204" pitchFamily="34" charset="0"/>
              </a:rPr>
              <a:t>. Deze milieus definiëren we op basis van persoonlijke opvattingen en waarden die aan de leefstijl van elke groep ten grondslag liggen. Mensen uit hetzelfde milieu hebben gedeelde waarden ten aanzien van werk, vrije tijd en politiek, en tonen overeenkomstige ambities, drijfveren en consumentengedrag. </a:t>
            </a:r>
            <a:endParaRPr lang="nl-NL" dirty="0">
              <a:solidFill>
                <a:schemeClr val="accent1">
                  <a:lumMod val="75000"/>
                </a:schemeClr>
              </a:solidFill>
            </a:endParaRPr>
          </a:p>
        </p:txBody>
      </p:sp>
    </p:spTree>
    <p:extLst>
      <p:ext uri="{BB962C8B-B14F-4D97-AF65-F5344CB8AC3E}">
        <p14:creationId xmlns:p14="http://schemas.microsoft.com/office/powerpoint/2010/main" val="297045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3E56563-3359-46DA-8450-EE01D38A093A}"/>
              </a:ext>
            </a:extLst>
          </p:cNvPr>
          <p:cNvSpPr/>
          <p:nvPr/>
        </p:nvSpPr>
        <p:spPr>
          <a:xfrm>
            <a:off x="365857" y="646063"/>
            <a:ext cx="6096000" cy="2308324"/>
          </a:xfrm>
          <a:prstGeom prst="rect">
            <a:avLst/>
          </a:prstGeom>
        </p:spPr>
        <p:txBody>
          <a:bodyPr>
            <a:spAutoFit/>
          </a:bodyPr>
          <a:lstStyle/>
          <a:p>
            <a:r>
              <a:rPr lang="nl-NL" dirty="0">
                <a:solidFill>
                  <a:srgbClr val="333333"/>
                </a:solidFill>
                <a:latin typeface="Arial" panose="020B0604020202020204" pitchFamily="34" charset="0"/>
              </a:rPr>
              <a:t>1) Moderne burgerij</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2) Opwaarts mobielen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3) Postmaterialisten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4) Nieuwe conservatieven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5) Traditionele burgerij</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6) Kosmopolieten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7) Postmoderne hedonisten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8) </a:t>
            </a:r>
            <a:r>
              <a:rPr lang="nl-NL" dirty="0" err="1">
                <a:solidFill>
                  <a:srgbClr val="333333"/>
                </a:solidFill>
                <a:latin typeface="Arial" panose="020B0604020202020204" pitchFamily="34" charset="0"/>
              </a:rPr>
              <a:t>Gemaksgeoriënteerden</a:t>
            </a:r>
            <a:r>
              <a:rPr lang="nl-NL" dirty="0">
                <a:solidFill>
                  <a:srgbClr val="000000"/>
                </a:solidFill>
                <a:latin typeface="Arial" panose="020B0604020202020204" pitchFamily="34" charset="0"/>
              </a:rPr>
              <a:t> </a:t>
            </a:r>
            <a:endParaRPr lang="nl-NL" dirty="0"/>
          </a:p>
        </p:txBody>
      </p:sp>
      <p:pic>
        <p:nvPicPr>
          <p:cNvPr id="2050" name="Picture 2">
            <a:extLst>
              <a:ext uri="{FF2B5EF4-FFF2-40B4-BE49-F238E27FC236}">
                <a16:creationId xmlns:a16="http://schemas.microsoft.com/office/drawing/2014/main" id="{12E34B26-F85B-447F-A470-E6683959F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448" y="200531"/>
            <a:ext cx="7205735" cy="5642074"/>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6FF867DC-125D-4097-B8C9-29E40CD52D54}"/>
              </a:ext>
            </a:extLst>
          </p:cNvPr>
          <p:cNvSpPr/>
          <p:nvPr/>
        </p:nvSpPr>
        <p:spPr>
          <a:xfrm>
            <a:off x="598072" y="6288137"/>
            <a:ext cx="5863785" cy="369332"/>
          </a:xfrm>
          <a:prstGeom prst="rect">
            <a:avLst/>
          </a:prstGeom>
        </p:spPr>
        <p:txBody>
          <a:bodyPr wrap="none">
            <a:spAutoFit/>
          </a:bodyPr>
          <a:lstStyle/>
          <a:p>
            <a:r>
              <a:rPr lang="nl-NL" dirty="0"/>
              <a:t>https://www.motivaction.nl/mentality/het-mentality-model </a:t>
            </a:r>
          </a:p>
        </p:txBody>
      </p:sp>
      <p:sp>
        <p:nvSpPr>
          <p:cNvPr id="3" name="Tekstballon: rechthoek met afgeronde hoeken 2">
            <a:extLst>
              <a:ext uri="{FF2B5EF4-FFF2-40B4-BE49-F238E27FC236}">
                <a16:creationId xmlns:a16="http://schemas.microsoft.com/office/drawing/2014/main" id="{8739CBF3-7992-4D5E-9364-9F96A679B604}"/>
              </a:ext>
            </a:extLst>
          </p:cNvPr>
          <p:cNvSpPr/>
          <p:nvPr/>
        </p:nvSpPr>
        <p:spPr>
          <a:xfrm>
            <a:off x="685800" y="5255657"/>
            <a:ext cx="2057400" cy="8477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Opdracht: doe de test! </a:t>
            </a:r>
          </a:p>
        </p:txBody>
      </p:sp>
    </p:spTree>
    <p:extLst>
      <p:ext uri="{BB962C8B-B14F-4D97-AF65-F5344CB8AC3E}">
        <p14:creationId xmlns:p14="http://schemas.microsoft.com/office/powerpoint/2010/main" val="116315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14B3D1-420C-4EE6-A80F-77A94FFA4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266806"/>
            <a:ext cx="8134667" cy="6242111"/>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3760B2C1-3342-4C09-8CE9-34457ABE199C}"/>
              </a:ext>
            </a:extLst>
          </p:cNvPr>
          <p:cNvSpPr/>
          <p:nvPr/>
        </p:nvSpPr>
        <p:spPr>
          <a:xfrm rot="16200000">
            <a:off x="-2066925" y="2853141"/>
            <a:ext cx="6096000" cy="923330"/>
          </a:xfrm>
          <a:prstGeom prst="rect">
            <a:avLst/>
          </a:prstGeom>
        </p:spPr>
        <p:txBody>
          <a:bodyPr>
            <a:spAutoFit/>
          </a:bodyPr>
          <a:lstStyle/>
          <a:p>
            <a:pPr fontAlgn="base"/>
            <a:r>
              <a:rPr lang="nl-NL" u="sng" dirty="0">
                <a:solidFill>
                  <a:srgbClr val="0000FF"/>
                </a:solidFill>
                <a:latin typeface="Calibri" panose="020F0502020204030204" pitchFamily="34" charset="0"/>
                <a:hlinkClick r:id="rId3"/>
              </a:rPr>
              <a:t>https://www.motivaction.nl/mentality/de-acht-mentality-milieus</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000000"/>
                </a:solidFill>
                <a:latin typeface="Calibri" panose="020F0502020204030204" pitchFamily="34" charset="0"/>
              </a:rPr>
              <a:t>= meer info  </a:t>
            </a:r>
            <a:endParaRPr lang="nl-NL"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534689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D6DD211-E190-477F-A6AA-BBE72BE19E73}"/>
              </a:ext>
            </a:extLst>
          </p:cNvPr>
          <p:cNvSpPr/>
          <p:nvPr/>
        </p:nvSpPr>
        <p:spPr>
          <a:xfrm>
            <a:off x="477520" y="1464612"/>
            <a:ext cx="11125200" cy="3215817"/>
          </a:xfrm>
          <a:prstGeom prst="rect">
            <a:avLst/>
          </a:prstGeom>
        </p:spPr>
        <p:txBody>
          <a:bodyPr wrap="square">
            <a:spAutoFit/>
          </a:bodyPr>
          <a:lstStyle/>
          <a:p>
            <a:pPr>
              <a:lnSpc>
                <a:spcPct val="107000"/>
              </a:lnSpc>
              <a:spcBef>
                <a:spcPts val="1500"/>
              </a:spcBef>
              <a:spcAft>
                <a:spcPts val="750"/>
              </a:spcAft>
            </a:pPr>
            <a:r>
              <a:rPr lang="nl-NL" sz="2000" u="sng" dirty="0">
                <a:solidFill>
                  <a:srgbClr val="000000"/>
                </a:solidFill>
                <a:latin typeface="+mj-lt"/>
                <a:ea typeface="Calibri" panose="020F0502020204030204" pitchFamily="34" charset="0"/>
                <a:cs typeface="Times New Roman" panose="02020603050405020304" pitchFamily="18" charset="0"/>
                <a:hlinkClick r:id="rId2"/>
              </a:rPr>
              <a:t>https://www.stadszaken.nl/ruimte/participatie/2045/zo-integreer-je-leefstijlen-in-je-participatie-aanpak</a:t>
            </a:r>
            <a:endParaRPr lang="nl-NL" sz="2000" dirty="0">
              <a:latin typeface="+mj-lt"/>
              <a:ea typeface="Calibri" panose="020F0502020204030204" pitchFamily="34" charset="0"/>
              <a:cs typeface="Times New Roman" panose="02020603050405020304" pitchFamily="18" charset="0"/>
            </a:endParaRPr>
          </a:p>
          <a:p>
            <a:r>
              <a:rPr lang="nl-NL" dirty="0">
                <a:latin typeface="+mj-lt"/>
              </a:rPr>
              <a:t>Gemeenten passen steeds vaker een leefstijlen-strategie toe. Meestal gebeurt dit met het oog op communicatie: hoe zorgen we dat communicatie het meest effectief en efficiënt is? Er wordt bijvoorbeeld nagedacht over het middel (</a:t>
            </a:r>
            <a:r>
              <a:rPr lang="nl-NL" dirty="0" err="1">
                <a:latin typeface="+mj-lt"/>
              </a:rPr>
              <a:t>social</a:t>
            </a:r>
            <a:r>
              <a:rPr lang="nl-NL" dirty="0">
                <a:latin typeface="+mj-lt"/>
              </a:rPr>
              <a:t> media versus een huis-aan-huisblad), maar ook over de ‘</a:t>
            </a:r>
            <a:r>
              <a:rPr lang="nl-NL" dirty="0" err="1">
                <a:latin typeface="+mj-lt"/>
              </a:rPr>
              <a:t>tone</a:t>
            </a:r>
            <a:r>
              <a:rPr lang="nl-NL" dirty="0">
                <a:latin typeface="+mj-lt"/>
              </a:rPr>
              <a:t> of </a:t>
            </a:r>
            <a:r>
              <a:rPr lang="nl-NL" dirty="0" err="1">
                <a:latin typeface="+mj-lt"/>
              </a:rPr>
              <a:t>voice</a:t>
            </a:r>
            <a:r>
              <a:rPr lang="nl-NL" dirty="0">
                <a:latin typeface="+mj-lt"/>
              </a:rPr>
              <a:t>’. Afhankelijk van de doelgroep, kan de boodschap enthousiasmerend, persoonlijk, zakelijk of eenvoudig beschreven worden.</a:t>
            </a:r>
          </a:p>
          <a:p>
            <a:r>
              <a:rPr lang="nl-NL" dirty="0">
                <a:latin typeface="+mj-lt"/>
              </a:rPr>
              <a:t>Maar wat als we leefstijlen nou eens inzetten in de participatieaanpak? Als we weten welke leefstijl welke activiteit in de openbare ruimte onderneemt, hebben we de touwtjes in handen om onze participatieprojecten te optimaliseren. Weten welke leefstijl om welke reden participeert of juist niet participeert, kan deze aanpak nog verder structureren. Leefstijlen bieden daarmee nieuwe handvatten om mensen te bereiken en om participatie te stimuleren.</a:t>
            </a:r>
          </a:p>
          <a:p>
            <a:pPr>
              <a:lnSpc>
                <a:spcPct val="107000"/>
              </a:lnSpc>
              <a:spcBef>
                <a:spcPts val="1500"/>
              </a:spcBef>
              <a:spcAft>
                <a:spcPts val="750"/>
              </a:spcAft>
            </a:pPr>
            <a:endParaRPr lang="nl-N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8E70F346-6756-4C28-8231-6DB6A1488DF6}"/>
              </a:ext>
            </a:extLst>
          </p:cNvPr>
          <p:cNvPicPr>
            <a:picLocks noChangeAspect="1"/>
          </p:cNvPicPr>
          <p:nvPr/>
        </p:nvPicPr>
        <p:blipFill>
          <a:blip r:embed="rId3"/>
          <a:stretch>
            <a:fillRect/>
          </a:stretch>
        </p:blipFill>
        <p:spPr>
          <a:xfrm>
            <a:off x="5316220" y="4360903"/>
            <a:ext cx="6286500" cy="2095500"/>
          </a:xfrm>
          <a:prstGeom prst="rect">
            <a:avLst/>
          </a:prstGeom>
        </p:spPr>
      </p:pic>
      <p:sp>
        <p:nvSpPr>
          <p:cNvPr id="5" name="Titel 1">
            <a:extLst>
              <a:ext uri="{FF2B5EF4-FFF2-40B4-BE49-F238E27FC236}">
                <a16:creationId xmlns:a16="http://schemas.microsoft.com/office/drawing/2014/main" id="{CF61BE87-8B09-4043-8FA5-7D1D3558BF59}"/>
              </a:ext>
            </a:extLst>
          </p:cNvPr>
          <p:cNvSpPr txBox="1">
            <a:spLocks/>
          </p:cNvSpPr>
          <p:nvPr/>
        </p:nvSpPr>
        <p:spPr>
          <a:xfrm>
            <a:off x="551180" y="529574"/>
            <a:ext cx="10515600" cy="794401"/>
          </a:xfrm>
          <a:prstGeom prst="rect">
            <a:avLst/>
          </a:prstGeom>
          <a:solidFill>
            <a:schemeClr val="accent1">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dirty="0"/>
              <a:t>Leefstijlgroepen voor participatieaanpak:</a:t>
            </a:r>
          </a:p>
        </p:txBody>
      </p:sp>
    </p:spTree>
    <p:extLst>
      <p:ext uri="{BB962C8B-B14F-4D97-AF65-F5344CB8AC3E}">
        <p14:creationId xmlns:p14="http://schemas.microsoft.com/office/powerpoint/2010/main" val="1527797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6EB56B3-1E56-4B2E-918B-0791E42DAA07}"/>
              </a:ext>
            </a:extLst>
          </p:cNvPr>
          <p:cNvPicPr>
            <a:picLocks noChangeAspect="1"/>
          </p:cNvPicPr>
          <p:nvPr/>
        </p:nvPicPr>
        <p:blipFill>
          <a:blip r:embed="rId2"/>
          <a:stretch>
            <a:fillRect/>
          </a:stretch>
        </p:blipFill>
        <p:spPr>
          <a:xfrm>
            <a:off x="1600835" y="898388"/>
            <a:ext cx="8990329" cy="5061223"/>
          </a:xfrm>
          <a:prstGeom prst="rect">
            <a:avLst/>
          </a:prstGeom>
        </p:spPr>
      </p:pic>
      <p:sp>
        <p:nvSpPr>
          <p:cNvPr id="3" name="Rechthoek 2">
            <a:extLst>
              <a:ext uri="{FF2B5EF4-FFF2-40B4-BE49-F238E27FC236}">
                <a16:creationId xmlns:a16="http://schemas.microsoft.com/office/drawing/2014/main" id="{B794AA17-6987-4907-9864-0345DEF5580F}"/>
              </a:ext>
            </a:extLst>
          </p:cNvPr>
          <p:cNvSpPr/>
          <p:nvPr/>
        </p:nvSpPr>
        <p:spPr>
          <a:xfrm>
            <a:off x="695018" y="5959611"/>
            <a:ext cx="4915513" cy="369332"/>
          </a:xfrm>
          <a:prstGeom prst="rect">
            <a:avLst/>
          </a:prstGeom>
        </p:spPr>
        <p:txBody>
          <a:bodyPr wrap="none">
            <a:spAutoFit/>
          </a:bodyPr>
          <a:lstStyle/>
          <a:p>
            <a:r>
              <a:rPr lang="nl-NL" dirty="0">
                <a:hlinkClick r:id="rId3"/>
              </a:rPr>
              <a:t>https://www.youtube.com/watch?v=PqJAVnLoKX8</a:t>
            </a:r>
            <a:endParaRPr lang="nl-NL" dirty="0"/>
          </a:p>
        </p:txBody>
      </p:sp>
    </p:spTree>
    <p:extLst>
      <p:ext uri="{BB962C8B-B14F-4D97-AF65-F5344CB8AC3E}">
        <p14:creationId xmlns:p14="http://schemas.microsoft.com/office/powerpoint/2010/main" val="63111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EA82E-B240-4329-A928-7716E3CCB7B2}"/>
              </a:ext>
            </a:extLst>
          </p:cNvPr>
          <p:cNvSpPr>
            <a:spLocks noGrp="1"/>
          </p:cNvSpPr>
          <p:nvPr>
            <p:ph type="title"/>
          </p:nvPr>
        </p:nvSpPr>
        <p:spPr>
          <a:xfrm>
            <a:off x="838200" y="765175"/>
            <a:ext cx="10515600" cy="1325563"/>
          </a:xfrm>
          <a:solidFill>
            <a:schemeClr val="accent1">
              <a:lumMod val="20000"/>
              <a:lumOff val="80000"/>
            </a:schemeClr>
          </a:solidFill>
        </p:spPr>
        <p:txBody>
          <a:bodyPr>
            <a:normAutofit/>
          </a:bodyPr>
          <a:lstStyle/>
          <a:p>
            <a:r>
              <a:rPr lang="nl-NL" sz="3600" dirty="0"/>
              <a:t>BSR model voor participatie door leefstijlgroepen</a:t>
            </a:r>
            <a:endParaRPr lang="nl-NL" sz="4000" dirty="0"/>
          </a:p>
        </p:txBody>
      </p:sp>
      <p:sp>
        <p:nvSpPr>
          <p:cNvPr id="3" name="Rechthoek 2">
            <a:extLst>
              <a:ext uri="{FF2B5EF4-FFF2-40B4-BE49-F238E27FC236}">
                <a16:creationId xmlns:a16="http://schemas.microsoft.com/office/drawing/2014/main" id="{CC05A81D-E615-4C5D-8F1B-2423D47DC1DC}"/>
              </a:ext>
            </a:extLst>
          </p:cNvPr>
          <p:cNvSpPr/>
          <p:nvPr/>
        </p:nvSpPr>
        <p:spPr>
          <a:xfrm>
            <a:off x="752475" y="2158088"/>
            <a:ext cx="10424160" cy="4093428"/>
          </a:xfrm>
          <a:prstGeom prst="rect">
            <a:avLst/>
          </a:prstGeom>
        </p:spPr>
        <p:txBody>
          <a:bodyPr wrap="square">
            <a:spAutoFit/>
          </a:bodyPr>
          <a:lstStyle/>
          <a:p>
            <a:r>
              <a:rPr lang="nl-NL" sz="2000" dirty="0">
                <a:solidFill>
                  <a:srgbClr val="212529"/>
                </a:solidFill>
                <a:latin typeface="+mj-lt"/>
              </a:rPr>
              <a:t>Het BSR-model gebruikt psychografische waarden om mensen in te delen in verschillende leefstijlen. Deze leefstijlen worden gecreëerd vanuit twee assen: de sociologische as en de psychologische as. De sociologische as loopt tussen ‘ego’ en ‘groep’, de psychologische as loopt van ‘extravert’ naar ‘introvert’.</a:t>
            </a:r>
          </a:p>
          <a:p>
            <a:r>
              <a:rPr lang="nl-NL" sz="2000" dirty="0">
                <a:latin typeface="+mj-lt"/>
              </a:rPr>
              <a:t>Vier segmenten</a:t>
            </a:r>
          </a:p>
          <a:p>
            <a:endParaRPr lang="nl-NL" sz="2000" dirty="0">
              <a:latin typeface="+mj-lt"/>
            </a:endParaRPr>
          </a:p>
          <a:p>
            <a:r>
              <a:rPr lang="nl-NL" sz="2000" dirty="0">
                <a:latin typeface="+mj-lt"/>
              </a:rPr>
              <a:t>Door deze assen te laten kruisen, ontstaan vier segmenten. Deze segmenten zijn aan vier woorden en kleuren gekoppeld. Van linksboven naar linksonder, met de klok mee zijn het:</a:t>
            </a:r>
          </a:p>
          <a:p>
            <a:endParaRPr lang="nl-NL" sz="2000" dirty="0">
              <a:latin typeface="+mj-lt"/>
            </a:endParaRPr>
          </a:p>
          <a:p>
            <a:r>
              <a:rPr lang="nl-NL" sz="2000" dirty="0">
                <a:latin typeface="+mj-lt"/>
              </a:rPr>
              <a:t>De rode leefstijl (vrijheid)</a:t>
            </a:r>
          </a:p>
          <a:p>
            <a:r>
              <a:rPr lang="nl-NL" sz="2000" dirty="0">
                <a:latin typeface="+mj-lt"/>
              </a:rPr>
              <a:t>De gele leefstijl (harmonie)</a:t>
            </a:r>
          </a:p>
          <a:p>
            <a:r>
              <a:rPr lang="nl-NL" sz="2000" dirty="0">
                <a:latin typeface="+mj-lt"/>
              </a:rPr>
              <a:t>De groene leefstijl (zekerheid)</a:t>
            </a:r>
          </a:p>
          <a:p>
            <a:r>
              <a:rPr lang="nl-NL" sz="2000" dirty="0">
                <a:latin typeface="+mj-lt"/>
              </a:rPr>
              <a:t>De blauwe leefstijl (controle)</a:t>
            </a:r>
          </a:p>
        </p:txBody>
      </p:sp>
      <p:sp>
        <p:nvSpPr>
          <p:cNvPr id="4" name="Rechthoek 3">
            <a:extLst>
              <a:ext uri="{FF2B5EF4-FFF2-40B4-BE49-F238E27FC236}">
                <a16:creationId xmlns:a16="http://schemas.microsoft.com/office/drawing/2014/main" id="{540E20FD-26AA-4C12-98B4-5F2D9C3C444D}"/>
              </a:ext>
            </a:extLst>
          </p:cNvPr>
          <p:cNvSpPr/>
          <p:nvPr/>
        </p:nvSpPr>
        <p:spPr>
          <a:xfrm>
            <a:off x="8104277" y="6202780"/>
            <a:ext cx="3146246" cy="369332"/>
          </a:xfrm>
          <a:prstGeom prst="rect">
            <a:avLst/>
          </a:prstGeom>
          <a:solidFill>
            <a:schemeClr val="accent1">
              <a:lumMod val="20000"/>
              <a:lumOff val="80000"/>
            </a:schemeClr>
          </a:solidFill>
        </p:spPr>
        <p:txBody>
          <a:bodyPr wrap="none">
            <a:spAutoFit/>
          </a:bodyPr>
          <a:lstStyle/>
          <a:p>
            <a:r>
              <a:rPr lang="nl-NL" dirty="0"/>
              <a:t>https://dashboard.tmww.nl/bsr</a:t>
            </a:r>
          </a:p>
        </p:txBody>
      </p:sp>
    </p:spTree>
    <p:extLst>
      <p:ext uri="{BB962C8B-B14F-4D97-AF65-F5344CB8AC3E}">
        <p14:creationId xmlns:p14="http://schemas.microsoft.com/office/powerpoint/2010/main" val="199721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sr assen weergave">
            <a:extLst>
              <a:ext uri="{FF2B5EF4-FFF2-40B4-BE49-F238E27FC236}">
                <a16:creationId xmlns:a16="http://schemas.microsoft.com/office/drawing/2014/main" id="{7A31E0C7-B77E-46A4-AEC2-536A16328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0"/>
            <a:ext cx="7962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04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0E24B-DCF7-453E-A102-3E0020467DF1}"/>
              </a:ext>
            </a:extLst>
          </p:cNvPr>
          <p:cNvSpPr>
            <a:spLocks noGrp="1"/>
          </p:cNvSpPr>
          <p:nvPr>
            <p:ph type="title"/>
          </p:nvPr>
        </p:nvSpPr>
        <p:spPr/>
        <p:txBody>
          <a:bodyPr/>
          <a:lstStyle/>
          <a:p>
            <a:r>
              <a:rPr lang="nl-NL" dirty="0"/>
              <a:t>Over het medium </a:t>
            </a:r>
          </a:p>
        </p:txBody>
      </p:sp>
      <p:sp>
        <p:nvSpPr>
          <p:cNvPr id="3" name="Tekstvak 2">
            <a:extLst>
              <a:ext uri="{FF2B5EF4-FFF2-40B4-BE49-F238E27FC236}">
                <a16:creationId xmlns:a16="http://schemas.microsoft.com/office/drawing/2014/main" id="{1FFB035C-673F-4241-9077-1813E9898ADD}"/>
              </a:ext>
            </a:extLst>
          </p:cNvPr>
          <p:cNvSpPr txBox="1"/>
          <p:nvPr/>
        </p:nvSpPr>
        <p:spPr>
          <a:xfrm>
            <a:off x="945222" y="1983674"/>
            <a:ext cx="4222679" cy="523220"/>
          </a:xfrm>
          <a:prstGeom prst="rect">
            <a:avLst/>
          </a:prstGeom>
          <a:noFill/>
        </p:spPr>
        <p:txBody>
          <a:bodyPr wrap="square" rtlCol="0">
            <a:spAutoFit/>
          </a:bodyPr>
          <a:lstStyle/>
          <a:p>
            <a:r>
              <a:rPr lang="nl-NL" sz="2800" dirty="0"/>
              <a:t>Is een kanaal, het middel </a:t>
            </a:r>
          </a:p>
        </p:txBody>
      </p:sp>
      <p:pic>
        <p:nvPicPr>
          <p:cNvPr id="4" name="Afbeelding 3">
            <a:extLst>
              <a:ext uri="{FF2B5EF4-FFF2-40B4-BE49-F238E27FC236}">
                <a16:creationId xmlns:a16="http://schemas.microsoft.com/office/drawing/2014/main" id="{D0C6F966-B160-4F90-BD63-6A9D09D20999}"/>
              </a:ext>
            </a:extLst>
          </p:cNvPr>
          <p:cNvPicPr>
            <a:picLocks noChangeAspect="1"/>
          </p:cNvPicPr>
          <p:nvPr/>
        </p:nvPicPr>
        <p:blipFill>
          <a:blip r:embed="rId2"/>
          <a:stretch>
            <a:fillRect/>
          </a:stretch>
        </p:blipFill>
        <p:spPr>
          <a:xfrm>
            <a:off x="5689763" y="1721510"/>
            <a:ext cx="5456393" cy="1914310"/>
          </a:xfrm>
          <a:prstGeom prst="rect">
            <a:avLst/>
          </a:prstGeom>
        </p:spPr>
      </p:pic>
    </p:spTree>
    <p:extLst>
      <p:ext uri="{BB962C8B-B14F-4D97-AF65-F5344CB8AC3E}">
        <p14:creationId xmlns:p14="http://schemas.microsoft.com/office/powerpoint/2010/main" val="63700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Rectangle 7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4" name="Rectangle 83">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sresultaat voor programma">
            <a:extLst>
              <a:ext uri="{FF2B5EF4-FFF2-40B4-BE49-F238E27FC236}">
                <a16:creationId xmlns:a16="http://schemas.microsoft.com/office/drawing/2014/main" id="{EB2F1865-7DB5-44B4-A49A-49D4E7F34B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9" r="12" b="-1"/>
          <a:stretch/>
        </p:blipFill>
        <p:spPr bwMode="auto">
          <a:xfrm>
            <a:off x="416341" y="645289"/>
            <a:ext cx="5157216" cy="5285232"/>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E74117BE-3EC4-45B4-9C03-3B8F0899EA13}"/>
              </a:ext>
            </a:extLst>
          </p:cNvPr>
          <p:cNvSpPr txBox="1"/>
          <p:nvPr/>
        </p:nvSpPr>
        <p:spPr>
          <a:xfrm>
            <a:off x="5059680" y="887184"/>
            <a:ext cx="6942917" cy="3776472"/>
          </a:xfrm>
          <a:prstGeom prst="rect">
            <a:avLst/>
          </a:prstGeom>
        </p:spPr>
        <p:txBody>
          <a:bodyPr vert="horz" lIns="91440" tIns="45720" rIns="91440" bIns="45720" rtlCol="0">
            <a:normAutofit/>
          </a:bodyPr>
          <a:lstStyle/>
          <a:p>
            <a:pPr>
              <a:lnSpc>
                <a:spcPct val="110000"/>
              </a:lnSpc>
              <a:spcBef>
                <a:spcPct val="0"/>
              </a:spcBef>
              <a:spcAft>
                <a:spcPts val="600"/>
              </a:spcAft>
            </a:pPr>
            <a:endParaRPr lang="en-US" dirty="0"/>
          </a:p>
        </p:txBody>
      </p:sp>
      <p:sp>
        <p:nvSpPr>
          <p:cNvPr id="18" name="Tekstvak 17">
            <a:extLst>
              <a:ext uri="{FF2B5EF4-FFF2-40B4-BE49-F238E27FC236}">
                <a16:creationId xmlns:a16="http://schemas.microsoft.com/office/drawing/2014/main" id="{C1A7442B-8816-4696-938B-00C138D6C856}"/>
              </a:ext>
            </a:extLst>
          </p:cNvPr>
          <p:cNvSpPr txBox="1"/>
          <p:nvPr/>
        </p:nvSpPr>
        <p:spPr>
          <a:xfrm>
            <a:off x="5479100" y="1266105"/>
            <a:ext cx="6214066" cy="3693319"/>
          </a:xfrm>
          <a:prstGeom prst="rect">
            <a:avLst/>
          </a:prstGeom>
          <a:noFill/>
        </p:spPr>
        <p:txBody>
          <a:bodyPr wrap="square" lIns="91440" tIns="45720" rIns="91440" bIns="45720" anchor="t">
            <a:spAutoFit/>
          </a:bodyPr>
          <a:lstStyle/>
          <a:p>
            <a:pPr algn="l" rtl="0" fontAlgn="base"/>
            <a:endParaRPr lang="nl-NL" b="1" dirty="0"/>
          </a:p>
          <a:p>
            <a:pPr algn="l" rtl="0" fontAlgn="base"/>
            <a:endParaRPr lang="nl-NL" dirty="0"/>
          </a:p>
          <a:p>
            <a:pPr fontAlgn="base"/>
            <a:r>
              <a:rPr lang="nl-NL" b="1" dirty="0">
                <a:cs typeface="Calibri"/>
              </a:rPr>
              <a:t>Samenhang in de wijk 2</a:t>
            </a:r>
          </a:p>
          <a:p>
            <a:pPr fontAlgn="base"/>
            <a:r>
              <a:rPr lang="nl-NL" dirty="0">
                <a:cs typeface="Calibri"/>
              </a:rPr>
              <a:t>Waarom is dat zo belangrijk</a:t>
            </a:r>
          </a:p>
          <a:p>
            <a:pPr fontAlgn="base"/>
            <a:endParaRPr lang="nl-NL" dirty="0">
              <a:cs typeface="Calibri"/>
            </a:endParaRPr>
          </a:p>
          <a:p>
            <a:pPr fontAlgn="base"/>
            <a:r>
              <a:rPr lang="nl-NL" b="1" dirty="0">
                <a:cs typeface="Calibri"/>
              </a:rPr>
              <a:t>Communicatie is start van participatie</a:t>
            </a:r>
          </a:p>
          <a:p>
            <a:pPr fontAlgn="base"/>
            <a:r>
              <a:rPr lang="nl-NL" dirty="0">
                <a:cs typeface="Calibri"/>
              </a:rPr>
              <a:t>Aansluiting bij de doelgroep met bepaalde kenmerken</a:t>
            </a:r>
          </a:p>
          <a:p>
            <a:pPr fontAlgn="base"/>
            <a:endParaRPr lang="nl-NL" dirty="0">
              <a:cs typeface="Calibri"/>
            </a:endParaRPr>
          </a:p>
          <a:p>
            <a:pPr fontAlgn="base"/>
            <a:r>
              <a:rPr lang="nl-NL" b="1" dirty="0">
                <a:cs typeface="Calibri"/>
              </a:rPr>
              <a:t>Op pad!  </a:t>
            </a:r>
            <a:br>
              <a:rPr lang="nl-NL" dirty="0">
                <a:cs typeface="Calibri"/>
              </a:rPr>
            </a:br>
            <a:endParaRPr lang="nl-NL" dirty="0">
              <a:cs typeface="Calibri"/>
            </a:endParaRPr>
          </a:p>
          <a:p>
            <a:pPr fontAlgn="base"/>
            <a:endParaRPr lang="nl-NL" dirty="0">
              <a:cs typeface="Calibri"/>
            </a:endParaRPr>
          </a:p>
          <a:p>
            <a:pPr fontAlgn="base"/>
            <a:endParaRPr lang="nl-NL" dirty="0">
              <a:cs typeface="Calibri"/>
            </a:endParaRPr>
          </a:p>
          <a:p>
            <a:pPr fontAlgn="base"/>
            <a:endParaRPr lang="nl-NL" dirty="0">
              <a:cs typeface="Calibri"/>
            </a:endParaRPr>
          </a:p>
        </p:txBody>
      </p:sp>
    </p:spTree>
    <p:extLst>
      <p:ext uri="{BB962C8B-B14F-4D97-AF65-F5344CB8AC3E}">
        <p14:creationId xmlns:p14="http://schemas.microsoft.com/office/powerpoint/2010/main" val="426783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6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A9CE31EE-FDD1-4BA1-B3CE-E35BD5238485}"/>
              </a:ext>
            </a:extLst>
          </p:cNvPr>
          <p:cNvSpPr>
            <a:spLocks noGrp="1"/>
          </p:cNvSpPr>
          <p:nvPr>
            <p:ph type="title"/>
          </p:nvPr>
        </p:nvSpPr>
        <p:spPr>
          <a:xfrm>
            <a:off x="9093496" y="618681"/>
            <a:ext cx="2613872" cy="4794567"/>
          </a:xfrm>
          <a:prstGeom prst="rect">
            <a:avLst/>
          </a:prstGeom>
        </p:spPr>
        <p:txBody>
          <a:bodyPr vert="horz" lIns="91440" tIns="45720" rIns="91440" bIns="45720" rtlCol="0" anchor="ctr">
            <a:normAutofit/>
          </a:bodyPr>
          <a:lstStyle/>
          <a:p>
            <a:pPr>
              <a:spcAft>
                <a:spcPts val="0"/>
              </a:spcAft>
            </a:pPr>
            <a:r>
              <a:rPr lang="en-US" sz="3300" spc="-50">
                <a:solidFill>
                  <a:srgbClr val="FFFFFF"/>
                </a:solidFill>
              </a:rPr>
              <a:t>Middelen voor communicatie </a:t>
            </a:r>
          </a:p>
        </p:txBody>
      </p:sp>
      <p:sp>
        <p:nvSpPr>
          <p:cNvPr id="2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inhoud 8">
            <a:extLst>
              <a:ext uri="{FF2B5EF4-FFF2-40B4-BE49-F238E27FC236}">
                <a16:creationId xmlns:a16="http://schemas.microsoft.com/office/drawing/2014/main" id="{170160C4-A044-4386-951A-CA1F5D6C7B18}"/>
              </a:ext>
            </a:extLst>
          </p:cNvPr>
          <p:cNvPicPr>
            <a:picLocks noGrp="1" noChangeAspect="1"/>
          </p:cNvPicPr>
          <p:nvPr>
            <p:ph sz="quarter" idx="4"/>
          </p:nvPr>
        </p:nvPicPr>
        <p:blipFill rotWithShape="1">
          <a:blip r:embed="rId2"/>
          <a:srcRect r="16200" b="-2"/>
          <a:stretch/>
        </p:blipFill>
        <p:spPr>
          <a:xfrm>
            <a:off x="976251" y="942538"/>
            <a:ext cx="7163222" cy="4808332"/>
          </a:xfrm>
          <a:prstGeom prst="rect">
            <a:avLst/>
          </a:prstGeom>
          <a:effectLst/>
        </p:spPr>
      </p:pic>
    </p:spTree>
    <p:extLst>
      <p:ext uri="{BB962C8B-B14F-4D97-AF65-F5344CB8AC3E}">
        <p14:creationId xmlns:p14="http://schemas.microsoft.com/office/powerpoint/2010/main" val="3743854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Tijdelijke aanduiding voor inhoud 7" descr="Image result for communicatieplan">
            <a:extLst>
              <a:ext uri="{FF2B5EF4-FFF2-40B4-BE49-F238E27FC236}">
                <a16:creationId xmlns:a16="http://schemas.microsoft.com/office/drawing/2014/main" id="{DCB7A82B-52ED-43D8-B136-E39B49E5FAFA}"/>
              </a:ext>
            </a:extLst>
          </p:cNvPr>
          <p:cNvPicPr>
            <a:picLocks/>
          </p:cNvPicPr>
          <p:nvPr/>
        </p:nvPicPr>
        <p:blipFill rotWithShape="1">
          <a:blip r:embed="rId3">
            <a:extLst>
              <a:ext uri="{28A0092B-C50C-407E-A947-70E740481C1C}">
                <a14:useLocalDpi xmlns:a14="http://schemas.microsoft.com/office/drawing/2010/main" val="0"/>
              </a:ext>
            </a:extLst>
          </a:blip>
          <a:srcRect t="17547" r="-1" b="10703"/>
          <a:stretch/>
        </p:blipFill>
        <p:spPr bwMode="auto">
          <a:xfrm>
            <a:off x="321733" y="321733"/>
            <a:ext cx="11548534" cy="621453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150796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13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E725EF25-ED51-4EF7-8010-EF9FAD2A6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93" r="3" b="951"/>
          <a:stretch/>
        </p:blipFill>
        <p:spPr bwMode="auto">
          <a:xfrm>
            <a:off x="621675" y="623275"/>
            <a:ext cx="4032621" cy="5607882"/>
          </a:xfrm>
          <a:prstGeom prst="rect">
            <a:avLst/>
          </a:prstGeom>
          <a:noFill/>
          <a:extLst>
            <a:ext uri="{909E8E84-426E-40DD-AFC4-6F175D3DCCD1}">
              <a14:hiddenFill xmlns:a14="http://schemas.microsoft.com/office/drawing/2010/main">
                <a:solidFill>
                  <a:srgbClr val="FFFFFF"/>
                </a:solidFill>
              </a14:hiddenFill>
            </a:ext>
          </a:extLst>
        </p:spPr>
      </p:pic>
      <p:sp>
        <p:nvSpPr>
          <p:cNvPr id="137" name="Right Triangle 13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39910647-BFCD-40C0-96B6-36F32CE95687}"/>
              </a:ext>
            </a:extLst>
          </p:cNvPr>
          <p:cNvSpPr txBox="1"/>
          <p:nvPr/>
        </p:nvSpPr>
        <p:spPr>
          <a:xfrm>
            <a:off x="5450209" y="1056640"/>
            <a:ext cx="5799947" cy="349439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err="1">
                <a:latin typeface="+mj-lt"/>
                <a:ea typeface="+mj-ea"/>
                <a:cs typeface="+mj-cs"/>
              </a:rPr>
              <a:t>Leefstijlgerichte</a:t>
            </a:r>
            <a:r>
              <a:rPr lang="en-US" sz="5400" dirty="0">
                <a:latin typeface="+mj-lt"/>
                <a:ea typeface="+mj-ea"/>
                <a:cs typeface="+mj-cs"/>
              </a:rPr>
              <a:t> </a:t>
            </a:r>
            <a:r>
              <a:rPr lang="en-US" sz="5400" dirty="0" err="1">
                <a:latin typeface="+mj-lt"/>
                <a:ea typeface="+mj-ea"/>
                <a:cs typeface="+mj-cs"/>
              </a:rPr>
              <a:t>participatieladder</a:t>
            </a:r>
            <a:endParaRPr lang="en-US" sz="5400" dirty="0">
              <a:latin typeface="+mj-lt"/>
              <a:ea typeface="+mj-ea"/>
              <a:cs typeface="+mj-cs"/>
            </a:endParaRPr>
          </a:p>
          <a:p>
            <a:pPr>
              <a:lnSpc>
                <a:spcPct val="90000"/>
              </a:lnSpc>
              <a:spcBef>
                <a:spcPct val="0"/>
              </a:spcBef>
              <a:spcAft>
                <a:spcPts val="600"/>
              </a:spcAft>
            </a:pPr>
            <a:endParaRPr lang="en-US" sz="6800" dirty="0">
              <a:latin typeface="+mj-lt"/>
              <a:ea typeface="+mj-ea"/>
              <a:cs typeface="+mj-cs"/>
            </a:endParaRPr>
          </a:p>
        </p:txBody>
      </p:sp>
    </p:spTree>
    <p:extLst>
      <p:ext uri="{BB962C8B-B14F-4D97-AF65-F5344CB8AC3E}">
        <p14:creationId xmlns:p14="http://schemas.microsoft.com/office/powerpoint/2010/main" val="2072558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72E6FAD-478E-4602-8566-333705BC0D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8948" y="667878"/>
            <a:ext cx="4116785" cy="600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40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A4D20-B644-464E-9C2E-77BA39ACBC73}"/>
              </a:ext>
            </a:extLst>
          </p:cNvPr>
          <p:cNvSpPr>
            <a:spLocks noGrp="1"/>
          </p:cNvSpPr>
          <p:nvPr>
            <p:ph type="title"/>
          </p:nvPr>
        </p:nvSpPr>
        <p:spPr/>
        <p:txBody>
          <a:bodyPr/>
          <a:lstStyle/>
          <a:p>
            <a:r>
              <a:rPr lang="nl-NL" b="1" dirty="0"/>
              <a:t>Succes = </a:t>
            </a:r>
          </a:p>
        </p:txBody>
      </p:sp>
      <p:sp>
        <p:nvSpPr>
          <p:cNvPr id="3" name="Tekstvak 2">
            <a:extLst>
              <a:ext uri="{FF2B5EF4-FFF2-40B4-BE49-F238E27FC236}">
                <a16:creationId xmlns:a16="http://schemas.microsoft.com/office/drawing/2014/main" id="{49732D29-09B2-42DB-ACB4-ED5988645E9B}"/>
              </a:ext>
            </a:extLst>
          </p:cNvPr>
          <p:cNvSpPr txBox="1"/>
          <p:nvPr/>
        </p:nvSpPr>
        <p:spPr>
          <a:xfrm>
            <a:off x="934948" y="1806245"/>
            <a:ext cx="3524036" cy="584775"/>
          </a:xfrm>
          <a:prstGeom prst="rect">
            <a:avLst/>
          </a:prstGeom>
          <a:solidFill>
            <a:schemeClr val="accent1">
              <a:lumMod val="20000"/>
              <a:lumOff val="80000"/>
            </a:schemeClr>
          </a:solidFill>
        </p:spPr>
        <p:txBody>
          <a:bodyPr wrap="square" rtlCol="0">
            <a:spAutoFit/>
          </a:bodyPr>
          <a:lstStyle/>
          <a:p>
            <a:r>
              <a:rPr lang="nl-NL" sz="3200" dirty="0"/>
              <a:t>Juiste mix van: </a:t>
            </a:r>
          </a:p>
        </p:txBody>
      </p:sp>
      <p:pic>
        <p:nvPicPr>
          <p:cNvPr id="5" name="Afbeelding 4">
            <a:extLst>
              <a:ext uri="{FF2B5EF4-FFF2-40B4-BE49-F238E27FC236}">
                <a16:creationId xmlns:a16="http://schemas.microsoft.com/office/drawing/2014/main" id="{DC49F399-0A83-491E-8112-F75174739F05}"/>
              </a:ext>
            </a:extLst>
          </p:cNvPr>
          <p:cNvPicPr>
            <a:picLocks noChangeAspect="1"/>
          </p:cNvPicPr>
          <p:nvPr/>
        </p:nvPicPr>
        <p:blipFill>
          <a:blip r:embed="rId2"/>
          <a:stretch>
            <a:fillRect/>
          </a:stretch>
        </p:blipFill>
        <p:spPr>
          <a:xfrm>
            <a:off x="5897407" y="1727237"/>
            <a:ext cx="5456393" cy="1914310"/>
          </a:xfrm>
          <a:prstGeom prst="rect">
            <a:avLst/>
          </a:prstGeom>
        </p:spPr>
      </p:pic>
      <p:sp>
        <p:nvSpPr>
          <p:cNvPr id="6" name="Tekstvak 5">
            <a:extLst>
              <a:ext uri="{FF2B5EF4-FFF2-40B4-BE49-F238E27FC236}">
                <a16:creationId xmlns:a16="http://schemas.microsoft.com/office/drawing/2014/main" id="{03FC0B90-F9D5-4867-8DE4-FBBF7A5FB6C7}"/>
              </a:ext>
            </a:extLst>
          </p:cNvPr>
          <p:cNvSpPr txBox="1"/>
          <p:nvPr/>
        </p:nvSpPr>
        <p:spPr>
          <a:xfrm>
            <a:off x="7880278" y="1027906"/>
            <a:ext cx="1304819" cy="523220"/>
          </a:xfrm>
          <a:prstGeom prst="rect">
            <a:avLst/>
          </a:prstGeom>
          <a:solidFill>
            <a:schemeClr val="accent5">
              <a:lumMod val="20000"/>
              <a:lumOff val="80000"/>
            </a:schemeClr>
          </a:solidFill>
        </p:spPr>
        <p:txBody>
          <a:bodyPr wrap="square" rtlCol="0">
            <a:spAutoFit/>
          </a:bodyPr>
          <a:lstStyle/>
          <a:p>
            <a:r>
              <a:rPr lang="nl-NL" sz="2800" dirty="0"/>
              <a:t>Doel?!</a:t>
            </a:r>
          </a:p>
        </p:txBody>
      </p:sp>
    </p:spTree>
    <p:extLst>
      <p:ext uri="{BB962C8B-B14F-4D97-AF65-F5344CB8AC3E}">
        <p14:creationId xmlns:p14="http://schemas.microsoft.com/office/powerpoint/2010/main" val="151490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30B2-018F-4835-A418-88F287EA7905}"/>
              </a:ext>
            </a:extLst>
          </p:cNvPr>
          <p:cNvSpPr>
            <a:spLocks noGrp="1"/>
          </p:cNvSpPr>
          <p:nvPr>
            <p:ph type="title"/>
          </p:nvPr>
        </p:nvSpPr>
        <p:spPr>
          <a:solidFill>
            <a:schemeClr val="accent6"/>
          </a:solidFill>
        </p:spPr>
        <p:txBody>
          <a:bodyPr/>
          <a:lstStyle/>
          <a:p>
            <a:r>
              <a:rPr lang="nl-NL" dirty="0"/>
              <a:t>Terug naar jullie eigen project </a:t>
            </a:r>
            <a:r>
              <a:rPr lang="nl-NL" dirty="0">
                <a:sym typeface="Wingdings" panose="05000000000000000000" pitchFamily="2" charset="2"/>
              </a:rPr>
              <a:t> </a:t>
            </a:r>
            <a:endParaRPr lang="nl-NL" dirty="0"/>
          </a:p>
        </p:txBody>
      </p:sp>
      <p:sp>
        <p:nvSpPr>
          <p:cNvPr id="4" name="Tekstvak 3">
            <a:extLst>
              <a:ext uri="{FF2B5EF4-FFF2-40B4-BE49-F238E27FC236}">
                <a16:creationId xmlns:a16="http://schemas.microsoft.com/office/drawing/2014/main" id="{247AF210-2FEE-431B-8BD1-D64C187BD0B9}"/>
              </a:ext>
            </a:extLst>
          </p:cNvPr>
          <p:cNvSpPr txBox="1"/>
          <p:nvPr/>
        </p:nvSpPr>
        <p:spPr>
          <a:xfrm>
            <a:off x="838200" y="1843950"/>
            <a:ext cx="10325100" cy="3170099"/>
          </a:xfrm>
          <a:prstGeom prst="rect">
            <a:avLst/>
          </a:prstGeom>
          <a:noFill/>
        </p:spPr>
        <p:txBody>
          <a:bodyPr wrap="square">
            <a:spAutoFit/>
          </a:bodyPr>
          <a:lstStyle/>
          <a:p>
            <a:r>
              <a:rPr lang="nl-NL" sz="2000" dirty="0"/>
              <a:t>Noah 	een vergeten stukje achter het park verbeteren (nu beetje rommeltje)</a:t>
            </a:r>
          </a:p>
          <a:p>
            <a:r>
              <a:rPr lang="nl-NL" sz="2000" dirty="0"/>
              <a:t>Lody 	</a:t>
            </a:r>
          </a:p>
          <a:p>
            <a:r>
              <a:rPr lang="nl-NL" sz="2000" dirty="0"/>
              <a:t>Bente	de strook voor haar huis vergroenen (nu bestraat &amp; parkeerplaatsen)</a:t>
            </a:r>
          </a:p>
          <a:p>
            <a:r>
              <a:rPr lang="nl-NL" sz="2000" dirty="0"/>
              <a:t>Tygo 	verbeteren van het honden-losloop-gebied (nu een zandbak)</a:t>
            </a:r>
          </a:p>
          <a:p>
            <a:r>
              <a:rPr lang="nl-NL" sz="2000" dirty="0"/>
              <a:t>Amy 	de looproute door de wijk naar de school schoner maken (prullenbakken en basisschool)</a:t>
            </a:r>
          </a:p>
          <a:p>
            <a:r>
              <a:rPr lang="nl-NL" sz="2000" dirty="0"/>
              <a:t>Lieke	papier container op schoolplein ….</a:t>
            </a:r>
          </a:p>
          <a:p>
            <a:r>
              <a:rPr lang="nl-NL" sz="2000" dirty="0"/>
              <a:t>Febe	de speeltuin opknappen </a:t>
            </a:r>
          </a:p>
          <a:p>
            <a:r>
              <a:rPr lang="nl-NL" sz="2000" dirty="0"/>
              <a:t>Inge 	veel legen huizen in de kern, aandacht voor vragen / veranderen </a:t>
            </a:r>
          </a:p>
          <a:p>
            <a:r>
              <a:rPr lang="nl-NL" sz="2000" dirty="0"/>
              <a:t>Ivar 	skate park dat weinig wordt gebruikt aanpassen 	</a:t>
            </a:r>
          </a:p>
          <a:p>
            <a:r>
              <a:rPr lang="nl-NL" sz="2000" dirty="0"/>
              <a:t>Niels	speeltuin beter aan laten sluiten bij de doelgroep in de directe omgeving </a:t>
            </a:r>
          </a:p>
        </p:txBody>
      </p:sp>
    </p:spTree>
    <p:extLst>
      <p:ext uri="{BB962C8B-B14F-4D97-AF65-F5344CB8AC3E}">
        <p14:creationId xmlns:p14="http://schemas.microsoft.com/office/powerpoint/2010/main" val="1716204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0B514-81BA-4756-A837-5C5C950A5657}"/>
              </a:ext>
            </a:extLst>
          </p:cNvPr>
          <p:cNvSpPr>
            <a:spLocks noGrp="1"/>
          </p:cNvSpPr>
          <p:nvPr>
            <p:ph type="title"/>
          </p:nvPr>
        </p:nvSpPr>
        <p:spPr>
          <a:solidFill>
            <a:schemeClr val="accent2"/>
          </a:solidFill>
        </p:spPr>
        <p:txBody>
          <a:bodyPr/>
          <a:lstStyle/>
          <a:p>
            <a:r>
              <a:rPr lang="nl-NL" dirty="0"/>
              <a:t>Op pad! </a:t>
            </a:r>
          </a:p>
        </p:txBody>
      </p:sp>
      <p:sp>
        <p:nvSpPr>
          <p:cNvPr id="3" name="Tekstvak 2">
            <a:extLst>
              <a:ext uri="{FF2B5EF4-FFF2-40B4-BE49-F238E27FC236}">
                <a16:creationId xmlns:a16="http://schemas.microsoft.com/office/drawing/2014/main" id="{D0EED76C-0083-4A72-9B3B-5DE16684EA04}"/>
              </a:ext>
            </a:extLst>
          </p:cNvPr>
          <p:cNvSpPr txBox="1"/>
          <p:nvPr/>
        </p:nvSpPr>
        <p:spPr>
          <a:xfrm>
            <a:off x="838200" y="1922354"/>
            <a:ext cx="7658100" cy="646331"/>
          </a:xfrm>
          <a:prstGeom prst="rect">
            <a:avLst/>
          </a:prstGeom>
          <a:noFill/>
        </p:spPr>
        <p:txBody>
          <a:bodyPr wrap="square" rtlCol="0">
            <a:spAutoFit/>
          </a:bodyPr>
          <a:lstStyle/>
          <a:p>
            <a:r>
              <a:rPr lang="nl-NL" dirty="0"/>
              <a:t>Inspiratie opdoen voor je eigen project </a:t>
            </a:r>
          </a:p>
          <a:p>
            <a:endParaRPr lang="nl-NL" dirty="0"/>
          </a:p>
        </p:txBody>
      </p:sp>
      <p:sp>
        <p:nvSpPr>
          <p:cNvPr id="4" name="Tekstvak 3">
            <a:extLst>
              <a:ext uri="{FF2B5EF4-FFF2-40B4-BE49-F238E27FC236}">
                <a16:creationId xmlns:a16="http://schemas.microsoft.com/office/drawing/2014/main" id="{81FB78D5-0B36-4F90-93E9-3AFAC966DF94}"/>
              </a:ext>
            </a:extLst>
          </p:cNvPr>
          <p:cNvSpPr txBox="1"/>
          <p:nvPr/>
        </p:nvSpPr>
        <p:spPr>
          <a:xfrm>
            <a:off x="838200" y="2568685"/>
            <a:ext cx="10172700" cy="1631216"/>
          </a:xfrm>
          <a:prstGeom prst="rect">
            <a:avLst/>
          </a:prstGeom>
          <a:noFill/>
        </p:spPr>
        <p:txBody>
          <a:bodyPr wrap="square" rtlCol="0">
            <a:spAutoFit/>
          </a:bodyPr>
          <a:lstStyle/>
          <a:p>
            <a:pPr marL="342900" indent="-342900">
              <a:buAutoNum type="arabicPeriod"/>
            </a:pPr>
            <a:r>
              <a:rPr lang="nl-NL" sz="2000" dirty="0"/>
              <a:t>Noah en Niels: Spoorpark </a:t>
            </a:r>
          </a:p>
          <a:p>
            <a:pPr marL="342900" indent="-342900">
              <a:buAutoNum type="arabicPeriod"/>
            </a:pPr>
            <a:r>
              <a:rPr lang="nl-NL" sz="2000" dirty="0"/>
              <a:t>Bente en Amy naar Zuiderkwartier </a:t>
            </a:r>
          </a:p>
          <a:p>
            <a:pPr marL="342900" indent="-342900">
              <a:buAutoNum type="arabicPeriod"/>
            </a:pPr>
            <a:r>
              <a:rPr lang="nl-NL" sz="2000" dirty="0"/>
              <a:t>Tygo en Ivar naar parkje Spoorpark</a:t>
            </a:r>
          </a:p>
          <a:p>
            <a:pPr marL="342900" indent="-342900">
              <a:buAutoNum type="arabicPeriod"/>
            </a:pPr>
            <a:r>
              <a:rPr lang="nl-NL" sz="2000" dirty="0"/>
              <a:t>Lieke en Febe naar Harmoniepark </a:t>
            </a:r>
          </a:p>
          <a:p>
            <a:pPr marL="342900" indent="-342900">
              <a:buAutoNum type="arabicPeriod"/>
            </a:pPr>
            <a:r>
              <a:rPr lang="nl-NL" sz="2000" dirty="0"/>
              <a:t>Lody en Inge: stukje achter Kunsten onderwijs </a:t>
            </a:r>
          </a:p>
        </p:txBody>
      </p:sp>
      <p:pic>
        <p:nvPicPr>
          <p:cNvPr id="6" name="Afbeelding 5">
            <a:extLst>
              <a:ext uri="{FF2B5EF4-FFF2-40B4-BE49-F238E27FC236}">
                <a16:creationId xmlns:a16="http://schemas.microsoft.com/office/drawing/2014/main" id="{3FC33170-209E-45A3-B6E7-D47161865876}"/>
              </a:ext>
            </a:extLst>
          </p:cNvPr>
          <p:cNvPicPr>
            <a:picLocks noChangeAspect="1"/>
          </p:cNvPicPr>
          <p:nvPr/>
        </p:nvPicPr>
        <p:blipFill rotWithShape="1">
          <a:blip r:embed="rId3"/>
          <a:srcRect l="33876" t="44196" r="14635" b="11310"/>
          <a:stretch/>
        </p:blipFill>
        <p:spPr>
          <a:xfrm>
            <a:off x="6096000" y="3791905"/>
            <a:ext cx="5291190" cy="2571986"/>
          </a:xfrm>
          <a:prstGeom prst="rect">
            <a:avLst/>
          </a:prstGeom>
        </p:spPr>
      </p:pic>
    </p:spTree>
    <p:extLst>
      <p:ext uri="{BB962C8B-B14F-4D97-AF65-F5344CB8AC3E}">
        <p14:creationId xmlns:p14="http://schemas.microsoft.com/office/powerpoint/2010/main" val="162222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9FE02-83D6-41F4-9B7D-C0C105A0D260}"/>
              </a:ext>
            </a:extLst>
          </p:cNvPr>
          <p:cNvSpPr>
            <a:spLocks noGrp="1"/>
          </p:cNvSpPr>
          <p:nvPr>
            <p:ph type="title"/>
          </p:nvPr>
        </p:nvSpPr>
        <p:spPr>
          <a:xfrm>
            <a:off x="838200" y="365125"/>
            <a:ext cx="8131139" cy="1325563"/>
          </a:xfrm>
          <a:solidFill>
            <a:schemeClr val="accent5">
              <a:lumMod val="20000"/>
              <a:lumOff val="80000"/>
            </a:schemeClr>
          </a:solidFill>
        </p:spPr>
        <p:txBody>
          <a:bodyPr>
            <a:normAutofit/>
          </a:bodyPr>
          <a:lstStyle/>
          <a:p>
            <a:r>
              <a:rPr lang="nl-NL" sz="2400" b="1" dirty="0"/>
              <a:t>Verwerken in je opdracht </a:t>
            </a:r>
          </a:p>
        </p:txBody>
      </p:sp>
      <p:sp>
        <p:nvSpPr>
          <p:cNvPr id="3" name="Tekstvak 2">
            <a:extLst>
              <a:ext uri="{FF2B5EF4-FFF2-40B4-BE49-F238E27FC236}">
                <a16:creationId xmlns:a16="http://schemas.microsoft.com/office/drawing/2014/main" id="{8A6BA06E-9A44-4B68-8789-3081021273C4}"/>
              </a:ext>
            </a:extLst>
          </p:cNvPr>
          <p:cNvSpPr txBox="1"/>
          <p:nvPr/>
        </p:nvSpPr>
        <p:spPr>
          <a:xfrm>
            <a:off x="838200" y="2136562"/>
            <a:ext cx="8054939" cy="830997"/>
          </a:xfrm>
          <a:prstGeom prst="rect">
            <a:avLst/>
          </a:prstGeom>
          <a:solidFill>
            <a:schemeClr val="accent5">
              <a:lumMod val="20000"/>
              <a:lumOff val="80000"/>
            </a:schemeClr>
          </a:solidFill>
        </p:spPr>
        <p:txBody>
          <a:bodyPr wrap="square" rtlCol="0">
            <a:spAutoFit/>
          </a:bodyPr>
          <a:lstStyle/>
          <a:p>
            <a:r>
              <a:rPr lang="nl-NL" sz="2400" dirty="0"/>
              <a:t>Afronding; nog vragen? </a:t>
            </a:r>
          </a:p>
          <a:p>
            <a:r>
              <a:rPr lang="nl-NL" sz="2400" dirty="0"/>
              <a:t>Volgende week? </a:t>
            </a:r>
          </a:p>
        </p:txBody>
      </p:sp>
      <p:pic>
        <p:nvPicPr>
          <p:cNvPr id="2050" name="Picture 2" descr="Smakelijk eten">
            <a:extLst>
              <a:ext uri="{FF2B5EF4-FFF2-40B4-BE49-F238E27FC236}">
                <a16:creationId xmlns:a16="http://schemas.microsoft.com/office/drawing/2014/main" id="{930AA194-9459-495D-9105-5D682D350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727" y="0"/>
            <a:ext cx="5381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15880FB-780B-445F-AF30-8402B6C8F120}"/>
              </a:ext>
            </a:extLst>
          </p:cNvPr>
          <p:cNvSpPr txBox="1"/>
          <p:nvPr/>
        </p:nvSpPr>
        <p:spPr>
          <a:xfrm>
            <a:off x="838200" y="3287258"/>
            <a:ext cx="5772527" cy="461665"/>
          </a:xfrm>
          <a:prstGeom prst="rect">
            <a:avLst/>
          </a:prstGeom>
          <a:solidFill>
            <a:schemeClr val="accent5">
              <a:lumMod val="20000"/>
              <a:lumOff val="80000"/>
            </a:schemeClr>
          </a:solidFill>
        </p:spPr>
        <p:txBody>
          <a:bodyPr wrap="square" rtlCol="0">
            <a:spAutoFit/>
          </a:bodyPr>
          <a:lstStyle/>
          <a:p>
            <a:r>
              <a:rPr lang="nl-NL" sz="2400" dirty="0"/>
              <a:t>Smakelijk en tot volgende week! </a:t>
            </a:r>
          </a:p>
        </p:txBody>
      </p:sp>
    </p:spTree>
    <p:extLst>
      <p:ext uri="{BB962C8B-B14F-4D97-AF65-F5344CB8AC3E}">
        <p14:creationId xmlns:p14="http://schemas.microsoft.com/office/powerpoint/2010/main" val="323077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BA6143D-08D4-4319-8D3B-D1FAB2A673EF}"/>
              </a:ext>
            </a:extLst>
          </p:cNvPr>
          <p:cNvSpPr txBox="1"/>
          <p:nvPr/>
        </p:nvSpPr>
        <p:spPr>
          <a:xfrm>
            <a:off x="647700" y="1368564"/>
            <a:ext cx="5372100" cy="3046988"/>
          </a:xfrm>
          <a:prstGeom prst="rect">
            <a:avLst/>
          </a:prstGeom>
          <a:noFill/>
        </p:spPr>
        <p:txBody>
          <a:bodyPr wrap="square">
            <a:spAutoFit/>
          </a:bodyPr>
          <a:lstStyle/>
          <a:p>
            <a:pPr algn="l" rtl="0" fontAlgn="base"/>
            <a:r>
              <a:rPr lang="nl-NL" sz="2400" b="0" i="0" dirty="0">
                <a:solidFill>
                  <a:srgbClr val="FF0000"/>
                </a:solidFill>
                <a:effectLst/>
                <a:latin typeface="+mj-lt"/>
              </a:rPr>
              <a:t>Fysieke leefomgeving &amp; Omgevingswet</a:t>
            </a:r>
          </a:p>
          <a:p>
            <a:pPr algn="l" rtl="0" fontAlgn="base"/>
            <a:r>
              <a:rPr lang="nl-NL" sz="2400" b="0" i="0" dirty="0">
                <a:solidFill>
                  <a:srgbClr val="FF0000"/>
                </a:solidFill>
                <a:effectLst/>
                <a:latin typeface="+mj-lt"/>
              </a:rPr>
              <a:t>Partners in fysieke leefomgeving  </a:t>
            </a:r>
          </a:p>
          <a:p>
            <a:pPr algn="l" rtl="0" fontAlgn="base"/>
            <a:r>
              <a:rPr lang="nl-NL" sz="2400" b="0" i="0" dirty="0">
                <a:solidFill>
                  <a:srgbClr val="FF0000"/>
                </a:solidFill>
                <a:effectLst/>
                <a:latin typeface="+mj-lt"/>
              </a:rPr>
              <a:t>Wijkaanpak  </a:t>
            </a:r>
          </a:p>
          <a:p>
            <a:pPr algn="l" rtl="0" fontAlgn="base"/>
            <a:r>
              <a:rPr lang="nl-NL" sz="2400" b="0" i="0" dirty="0">
                <a:effectLst/>
                <a:latin typeface="+mj-lt"/>
              </a:rPr>
              <a:t>Draagkracht &amp; kwetsbare wijken  </a:t>
            </a:r>
          </a:p>
          <a:p>
            <a:pPr algn="l" rtl="0" fontAlgn="base"/>
            <a:r>
              <a:rPr lang="nl-NL" sz="2400" b="0" i="0" dirty="0">
                <a:solidFill>
                  <a:srgbClr val="FF0000"/>
                </a:solidFill>
                <a:effectLst/>
                <a:latin typeface="+mj-lt"/>
              </a:rPr>
              <a:t>Samenhang in de wijk (incl. belang, verstoorde samenhang en vergroten samenhang) </a:t>
            </a:r>
            <a:r>
              <a:rPr lang="nl-NL" sz="2400" b="0" i="0" dirty="0">
                <a:solidFill>
                  <a:srgbClr val="000000"/>
                </a:solidFill>
                <a:effectLst/>
                <a:latin typeface="+mj-lt"/>
              </a:rPr>
              <a:t> </a:t>
            </a:r>
          </a:p>
        </p:txBody>
      </p:sp>
      <p:sp>
        <p:nvSpPr>
          <p:cNvPr id="4" name="Tekstvak 3">
            <a:extLst>
              <a:ext uri="{FF2B5EF4-FFF2-40B4-BE49-F238E27FC236}">
                <a16:creationId xmlns:a16="http://schemas.microsoft.com/office/drawing/2014/main" id="{4AF7DFC0-9D2D-4AC1-BAB4-E6E6553D0C84}"/>
              </a:ext>
            </a:extLst>
          </p:cNvPr>
          <p:cNvSpPr txBox="1"/>
          <p:nvPr/>
        </p:nvSpPr>
        <p:spPr>
          <a:xfrm>
            <a:off x="723900" y="505241"/>
            <a:ext cx="10239375" cy="584775"/>
          </a:xfrm>
          <a:prstGeom prst="rect">
            <a:avLst/>
          </a:prstGeom>
          <a:solidFill>
            <a:schemeClr val="accent2"/>
          </a:solidFill>
        </p:spPr>
        <p:txBody>
          <a:bodyPr wrap="square" rtlCol="0">
            <a:spAutoFit/>
          </a:bodyPr>
          <a:lstStyle/>
          <a:p>
            <a:r>
              <a:rPr lang="nl-NL" sz="3200" dirty="0"/>
              <a:t>Begrippenlijst periode 3 voor stad en wijk</a:t>
            </a:r>
          </a:p>
        </p:txBody>
      </p:sp>
      <p:sp>
        <p:nvSpPr>
          <p:cNvPr id="6" name="Tekstvak 5">
            <a:extLst>
              <a:ext uri="{FF2B5EF4-FFF2-40B4-BE49-F238E27FC236}">
                <a16:creationId xmlns:a16="http://schemas.microsoft.com/office/drawing/2014/main" id="{2B21C403-ACE8-4D73-8477-3759954CB9FF}"/>
              </a:ext>
            </a:extLst>
          </p:cNvPr>
          <p:cNvSpPr txBox="1"/>
          <p:nvPr/>
        </p:nvSpPr>
        <p:spPr>
          <a:xfrm>
            <a:off x="6096000" y="1368564"/>
            <a:ext cx="6096000" cy="3416320"/>
          </a:xfrm>
          <a:prstGeom prst="rect">
            <a:avLst/>
          </a:prstGeom>
          <a:noFill/>
        </p:spPr>
        <p:txBody>
          <a:bodyPr wrap="square">
            <a:spAutoFit/>
          </a:bodyPr>
          <a:lstStyle/>
          <a:p>
            <a:pPr algn="l" rtl="0" fontAlgn="base"/>
            <a:r>
              <a:rPr lang="nl-NL" sz="2400" b="0" i="0" dirty="0">
                <a:solidFill>
                  <a:srgbClr val="FF0000"/>
                </a:solidFill>
                <a:effectLst/>
              </a:rPr>
              <a:t>Bewonersparticipatie  </a:t>
            </a:r>
          </a:p>
          <a:p>
            <a:pPr algn="l" rtl="0" fontAlgn="base"/>
            <a:r>
              <a:rPr lang="nl-NL" sz="2400" b="0" i="0" dirty="0">
                <a:solidFill>
                  <a:srgbClr val="FF0000"/>
                </a:solidFill>
                <a:effectLst/>
              </a:rPr>
              <a:t>Groepscohesie </a:t>
            </a:r>
          </a:p>
          <a:p>
            <a:pPr algn="l" rtl="0" fontAlgn="base"/>
            <a:r>
              <a:rPr lang="nl-NL" sz="2400" b="0" i="0" dirty="0">
                <a:solidFill>
                  <a:srgbClr val="FF0000"/>
                </a:solidFill>
                <a:effectLst/>
              </a:rPr>
              <a:t>Socialisatie </a:t>
            </a:r>
          </a:p>
          <a:p>
            <a:pPr algn="l" rtl="0" fontAlgn="base"/>
            <a:r>
              <a:rPr lang="nl-NL" sz="2400" b="0" i="0" dirty="0">
                <a:solidFill>
                  <a:srgbClr val="FF0000"/>
                </a:solidFill>
                <a:effectLst/>
              </a:rPr>
              <a:t>Groepskenmerken </a:t>
            </a:r>
          </a:p>
          <a:p>
            <a:pPr algn="l" rtl="0" fontAlgn="base"/>
            <a:r>
              <a:rPr lang="nl-NL" sz="2400" b="0" i="0" dirty="0">
                <a:solidFill>
                  <a:srgbClr val="FF0000"/>
                </a:solidFill>
                <a:effectLst/>
              </a:rPr>
              <a:t>Groepsstructuur </a:t>
            </a:r>
          </a:p>
          <a:p>
            <a:pPr algn="l" rtl="0" fontAlgn="base"/>
            <a:r>
              <a:rPr lang="nl-NL" sz="2400" b="0" i="0" dirty="0">
                <a:solidFill>
                  <a:srgbClr val="000000"/>
                </a:solidFill>
                <a:effectLst/>
              </a:rPr>
              <a:t>Groepsrollen  </a:t>
            </a:r>
          </a:p>
          <a:p>
            <a:pPr algn="l" rtl="0" fontAlgn="base"/>
            <a:r>
              <a:rPr lang="nl-NL" sz="2400" b="0" i="0" dirty="0">
                <a:solidFill>
                  <a:srgbClr val="000000"/>
                </a:solidFill>
                <a:effectLst/>
              </a:rPr>
              <a:t>Piramide van </a:t>
            </a:r>
            <a:r>
              <a:rPr lang="nl-NL" sz="2400" b="0" i="0" dirty="0" err="1">
                <a:solidFill>
                  <a:srgbClr val="000000"/>
                </a:solidFill>
                <a:effectLst/>
              </a:rPr>
              <a:t>Lencioni</a:t>
            </a:r>
            <a:r>
              <a:rPr lang="nl-NL" sz="2400" b="0" i="0" dirty="0">
                <a:solidFill>
                  <a:srgbClr val="000000"/>
                </a:solidFill>
                <a:effectLst/>
              </a:rPr>
              <a:t>  </a:t>
            </a:r>
          </a:p>
          <a:p>
            <a:pPr algn="l" rtl="0" fontAlgn="base"/>
            <a:r>
              <a:rPr lang="nl-NL" sz="2400" b="0" i="0" dirty="0">
                <a:solidFill>
                  <a:srgbClr val="000000"/>
                </a:solidFill>
                <a:effectLst/>
              </a:rPr>
              <a:t>Omgaan met weerstand </a:t>
            </a:r>
          </a:p>
          <a:p>
            <a:pPr algn="l" rtl="0" fontAlgn="base"/>
            <a:r>
              <a:rPr lang="nl-NL" sz="2400" b="0" i="0" dirty="0">
                <a:solidFill>
                  <a:srgbClr val="000000"/>
                </a:solidFill>
                <a:effectLst/>
              </a:rPr>
              <a:t>Bezwaren wegnemen </a:t>
            </a:r>
          </a:p>
        </p:txBody>
      </p:sp>
    </p:spTree>
    <p:extLst>
      <p:ext uri="{BB962C8B-B14F-4D97-AF65-F5344CB8AC3E}">
        <p14:creationId xmlns:p14="http://schemas.microsoft.com/office/powerpoint/2010/main" val="329828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95534-07D3-4707-A714-D47A0B324CA5}"/>
              </a:ext>
            </a:extLst>
          </p:cNvPr>
          <p:cNvSpPr>
            <a:spLocks noGrp="1"/>
          </p:cNvSpPr>
          <p:nvPr>
            <p:ph type="ctrTitle"/>
          </p:nvPr>
        </p:nvSpPr>
        <p:spPr/>
        <p:txBody>
          <a:bodyPr>
            <a:normAutofit/>
          </a:bodyPr>
          <a:lstStyle/>
          <a:p>
            <a:pPr fontAlgn="base"/>
            <a:r>
              <a:rPr lang="nl-NL" dirty="0">
                <a:cs typeface="Calibri"/>
              </a:rPr>
              <a:t>Samenhang in de wijk</a:t>
            </a:r>
            <a:endParaRPr lang="nl-NL" dirty="0"/>
          </a:p>
        </p:txBody>
      </p:sp>
      <p:sp>
        <p:nvSpPr>
          <p:cNvPr id="3" name="Ondertitel 2">
            <a:extLst>
              <a:ext uri="{FF2B5EF4-FFF2-40B4-BE49-F238E27FC236}">
                <a16:creationId xmlns:a16="http://schemas.microsoft.com/office/drawing/2014/main" id="{9A7D093C-9A6A-43CE-9C11-71791BFDE824}"/>
              </a:ext>
            </a:extLst>
          </p:cNvPr>
          <p:cNvSpPr>
            <a:spLocks noGrp="1"/>
          </p:cNvSpPr>
          <p:nvPr>
            <p:ph type="subTitle" idx="1"/>
          </p:nvPr>
        </p:nvSpPr>
        <p:spPr/>
        <p:txBody>
          <a:bodyPr/>
          <a:lstStyle/>
          <a:p>
            <a:r>
              <a:rPr lang="nl-NL" dirty="0">
                <a:cs typeface="Calibri"/>
              </a:rPr>
              <a:t>Waarom is dat zo belangrijk en hoe werkt dat! </a:t>
            </a:r>
            <a:endParaRPr lang="nl-NL" dirty="0"/>
          </a:p>
        </p:txBody>
      </p:sp>
    </p:spTree>
    <p:extLst>
      <p:ext uri="{BB962C8B-B14F-4D97-AF65-F5344CB8AC3E}">
        <p14:creationId xmlns:p14="http://schemas.microsoft.com/office/powerpoint/2010/main" val="172289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7A27D-DBFD-4351-BD83-882CA27F6CD5}"/>
              </a:ext>
            </a:extLst>
          </p:cNvPr>
          <p:cNvSpPr>
            <a:spLocks noGrp="1"/>
          </p:cNvSpPr>
          <p:nvPr>
            <p:ph type="title"/>
          </p:nvPr>
        </p:nvSpPr>
        <p:spPr>
          <a:xfrm>
            <a:off x="552450" y="376161"/>
            <a:ext cx="10515600" cy="1325563"/>
          </a:xfrm>
          <a:solidFill>
            <a:schemeClr val="accent4">
              <a:lumMod val="20000"/>
              <a:lumOff val="80000"/>
            </a:schemeClr>
          </a:solidFill>
        </p:spPr>
        <p:txBody>
          <a:bodyPr/>
          <a:lstStyle/>
          <a:p>
            <a:r>
              <a:rPr lang="nl-NL" dirty="0"/>
              <a:t>Een paar begrippen over groepen: </a:t>
            </a:r>
          </a:p>
        </p:txBody>
      </p:sp>
      <p:sp>
        <p:nvSpPr>
          <p:cNvPr id="3" name="Rechthoek 2">
            <a:extLst>
              <a:ext uri="{FF2B5EF4-FFF2-40B4-BE49-F238E27FC236}">
                <a16:creationId xmlns:a16="http://schemas.microsoft.com/office/drawing/2014/main" id="{28550872-E442-456A-B2EB-8B57288A7170}"/>
              </a:ext>
            </a:extLst>
          </p:cNvPr>
          <p:cNvSpPr/>
          <p:nvPr/>
        </p:nvSpPr>
        <p:spPr>
          <a:xfrm rot="20945669">
            <a:off x="729433" y="2228497"/>
            <a:ext cx="3550973"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Socialisatie </a:t>
            </a:r>
          </a:p>
        </p:txBody>
      </p:sp>
      <p:sp>
        <p:nvSpPr>
          <p:cNvPr id="4" name="Rechthoek 3">
            <a:extLst>
              <a:ext uri="{FF2B5EF4-FFF2-40B4-BE49-F238E27FC236}">
                <a16:creationId xmlns:a16="http://schemas.microsoft.com/office/drawing/2014/main" id="{9618BAB3-268B-4F0A-B55F-007B89B1000D}"/>
              </a:ext>
            </a:extLst>
          </p:cNvPr>
          <p:cNvSpPr/>
          <p:nvPr/>
        </p:nvSpPr>
        <p:spPr>
          <a:xfrm rot="1020761">
            <a:off x="8694289" y="2508183"/>
            <a:ext cx="2324675" cy="1754326"/>
          </a:xfrm>
          <a:prstGeom prst="rect">
            <a:avLst/>
          </a:prstGeom>
          <a:noFill/>
        </p:spPr>
        <p:txBody>
          <a:bodyPr wrap="none" lIns="91440" tIns="45720" rIns="91440" bIns="45720">
            <a:spAutoFit/>
          </a:bodyPr>
          <a:lstStyle/>
          <a:p>
            <a:pPr algn="ctr"/>
            <a: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Cultuur</a:t>
            </a:r>
          </a:p>
          <a:p>
            <a:pPr algn="ctr"/>
            <a:endPar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Rechthoek 4">
            <a:extLst>
              <a:ext uri="{FF2B5EF4-FFF2-40B4-BE49-F238E27FC236}">
                <a16:creationId xmlns:a16="http://schemas.microsoft.com/office/drawing/2014/main" id="{DB6AB5EE-35EA-4EB0-8C9E-B815F71384F5}"/>
              </a:ext>
            </a:extLst>
          </p:cNvPr>
          <p:cNvSpPr/>
          <p:nvPr/>
        </p:nvSpPr>
        <p:spPr>
          <a:xfrm rot="20591029">
            <a:off x="538329" y="5326467"/>
            <a:ext cx="2563202"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Leefstijl </a:t>
            </a:r>
          </a:p>
        </p:txBody>
      </p:sp>
      <p:sp>
        <p:nvSpPr>
          <p:cNvPr id="6" name="Rechthoek 5">
            <a:extLst>
              <a:ext uri="{FF2B5EF4-FFF2-40B4-BE49-F238E27FC236}">
                <a16:creationId xmlns:a16="http://schemas.microsoft.com/office/drawing/2014/main" id="{3BA57E7B-D227-4F21-B446-C03C1B2613EA}"/>
              </a:ext>
            </a:extLst>
          </p:cNvPr>
          <p:cNvSpPr/>
          <p:nvPr/>
        </p:nvSpPr>
        <p:spPr>
          <a:xfrm rot="986648">
            <a:off x="4554653" y="3173817"/>
            <a:ext cx="4909677" cy="923330"/>
          </a:xfrm>
          <a:prstGeom prst="rect">
            <a:avLst/>
          </a:prstGeom>
          <a:noFill/>
        </p:spPr>
        <p:txBody>
          <a:bodyPr wrap="none" lIns="91440" tIns="45720" rIns="91440" bIns="45720">
            <a:spAutoFit/>
          </a:bodyPr>
          <a:lstStyle/>
          <a:p>
            <a:pPr algn="ctr"/>
            <a:r>
              <a:rPr lang="nl-NL" sz="5400" b="1" cap="none" spc="0" dirty="0">
                <a:ln w="12700">
                  <a:solidFill>
                    <a:schemeClr val="accent5"/>
                  </a:solidFill>
                  <a:prstDash val="solid"/>
                </a:ln>
                <a:pattFill prst="ltDnDiag">
                  <a:fgClr>
                    <a:schemeClr val="accent5">
                      <a:lumMod val="60000"/>
                      <a:lumOff val="40000"/>
                    </a:schemeClr>
                  </a:fgClr>
                  <a:bgClr>
                    <a:schemeClr val="bg1"/>
                  </a:bgClr>
                </a:pattFill>
                <a:effectLst/>
              </a:rPr>
              <a:t>Sociale controle </a:t>
            </a:r>
          </a:p>
        </p:txBody>
      </p:sp>
      <p:sp>
        <p:nvSpPr>
          <p:cNvPr id="7" name="Rechthoek 6">
            <a:extLst>
              <a:ext uri="{FF2B5EF4-FFF2-40B4-BE49-F238E27FC236}">
                <a16:creationId xmlns:a16="http://schemas.microsoft.com/office/drawing/2014/main" id="{313E5045-42EF-43C4-9826-3B045FB889A4}"/>
              </a:ext>
            </a:extLst>
          </p:cNvPr>
          <p:cNvSpPr/>
          <p:nvPr/>
        </p:nvSpPr>
        <p:spPr>
          <a:xfrm rot="417288">
            <a:off x="4347148" y="5095230"/>
            <a:ext cx="7098162"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Socialiserende instituten</a:t>
            </a:r>
          </a:p>
        </p:txBody>
      </p:sp>
      <p:sp>
        <p:nvSpPr>
          <p:cNvPr id="9" name="Rechthoek 8">
            <a:extLst>
              <a:ext uri="{FF2B5EF4-FFF2-40B4-BE49-F238E27FC236}">
                <a16:creationId xmlns:a16="http://schemas.microsoft.com/office/drawing/2014/main" id="{F88C03D9-5808-4CC0-ACE0-22F7540B4E2C}"/>
              </a:ext>
            </a:extLst>
          </p:cNvPr>
          <p:cNvSpPr/>
          <p:nvPr/>
        </p:nvSpPr>
        <p:spPr>
          <a:xfrm rot="20842296">
            <a:off x="967256" y="3218201"/>
            <a:ext cx="387263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b="1" dirty="0">
                <a:ln/>
                <a:solidFill>
                  <a:schemeClr val="accent4"/>
                </a:solidFill>
              </a:rPr>
              <a:t>Sociale cohesie</a:t>
            </a:r>
          </a:p>
        </p:txBody>
      </p:sp>
    </p:spTree>
    <p:extLst>
      <p:ext uri="{BB962C8B-B14F-4D97-AF65-F5344CB8AC3E}">
        <p14:creationId xmlns:p14="http://schemas.microsoft.com/office/powerpoint/2010/main" val="132277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3B268449-90EE-4D7E-AFF6-7DAA71197122}"/>
              </a:ext>
            </a:extLst>
          </p:cNvPr>
          <p:cNvSpPr txBox="1">
            <a:spLocks/>
          </p:cNvSpPr>
          <p:nvPr/>
        </p:nvSpPr>
        <p:spPr>
          <a:xfrm>
            <a:off x="4965430" y="629268"/>
            <a:ext cx="6586491" cy="128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3700" dirty="0"/>
          </a:p>
          <a:p>
            <a:pPr>
              <a:spcAft>
                <a:spcPts val="600"/>
              </a:spcAft>
            </a:pPr>
            <a:r>
              <a:rPr lang="en-US" sz="3700" dirty="0"/>
              <a:t>Want:</a:t>
            </a:r>
          </a:p>
        </p:txBody>
      </p:sp>
      <p:sp>
        <p:nvSpPr>
          <p:cNvPr id="2" name="Rechthoek 1">
            <a:extLst>
              <a:ext uri="{FF2B5EF4-FFF2-40B4-BE49-F238E27FC236}">
                <a16:creationId xmlns:a16="http://schemas.microsoft.com/office/drawing/2014/main" id="{FB52D1CC-C968-4ADF-AAF4-038AE91C2F51}"/>
              </a:ext>
            </a:extLst>
          </p:cNvPr>
          <p:cNvSpPr/>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2000" dirty="0" err="1"/>
              <a:t>Werken</a:t>
            </a:r>
            <a:r>
              <a:rPr lang="en-US" sz="2000" dirty="0"/>
              <a:t> met </a:t>
            </a:r>
            <a:r>
              <a:rPr lang="en-US" sz="2000" dirty="0" err="1"/>
              <a:t>mensen</a:t>
            </a:r>
            <a:r>
              <a:rPr lang="en-US" sz="2000" dirty="0"/>
              <a:t> in de </a:t>
            </a:r>
            <a:r>
              <a:rPr lang="en-US" sz="2000" dirty="0" err="1"/>
              <a:t>wijk</a:t>
            </a:r>
            <a:r>
              <a:rPr lang="en-US" sz="2000" dirty="0"/>
              <a:t>, in </a:t>
            </a:r>
            <a:r>
              <a:rPr lang="en-US" sz="2000" dirty="0" err="1"/>
              <a:t>een</a:t>
            </a:r>
            <a:r>
              <a:rPr lang="en-US" sz="2000" dirty="0"/>
              <a:t> </a:t>
            </a:r>
            <a:r>
              <a:rPr lang="en-US" sz="2000" dirty="0" err="1"/>
              <a:t>organisatie</a:t>
            </a:r>
            <a:r>
              <a:rPr lang="en-US" sz="2000" dirty="0"/>
              <a:t> of </a:t>
            </a:r>
            <a:r>
              <a:rPr lang="en-US" sz="2000" dirty="0" err="1"/>
              <a:t>bedrijf</a:t>
            </a:r>
            <a:r>
              <a:rPr lang="en-US" sz="2000" dirty="0"/>
              <a:t> is </a:t>
            </a:r>
            <a:r>
              <a:rPr lang="en-US" sz="2000" dirty="0" err="1"/>
              <a:t>werken</a:t>
            </a:r>
            <a:r>
              <a:rPr lang="en-US" sz="2000" dirty="0"/>
              <a:t> met </a:t>
            </a:r>
            <a:r>
              <a:rPr lang="en-US" sz="2000" dirty="0" err="1"/>
              <a:t>groepen</a:t>
            </a:r>
            <a:r>
              <a:rPr lang="en-US" sz="2000" dirty="0"/>
              <a:t>. </a:t>
            </a:r>
          </a:p>
          <a:p>
            <a:pPr indent="-228600">
              <a:lnSpc>
                <a:spcPct val="90000"/>
              </a:lnSpc>
              <a:spcAft>
                <a:spcPts val="800"/>
              </a:spcAft>
              <a:buFont typeface="Arial" panose="020B0604020202020204" pitchFamily="34" charset="0"/>
              <a:buChar char="•"/>
            </a:pPr>
            <a:r>
              <a:rPr lang="en-US" sz="2000" dirty="0" err="1"/>
              <a:t>Belangrijk</a:t>
            </a:r>
            <a:r>
              <a:rPr lang="en-US" sz="2000" dirty="0"/>
              <a:t> om </a:t>
            </a:r>
            <a:r>
              <a:rPr lang="en-US" sz="2000" dirty="0" err="1"/>
              <a:t>te</a:t>
            </a:r>
            <a:r>
              <a:rPr lang="en-US" sz="2000" dirty="0"/>
              <a:t> </a:t>
            </a:r>
            <a:r>
              <a:rPr lang="en-US" sz="2000" dirty="0" err="1"/>
              <a:t>weten</a:t>
            </a:r>
            <a:r>
              <a:rPr lang="en-US" sz="2000" dirty="0"/>
              <a:t> met </a:t>
            </a:r>
            <a:r>
              <a:rPr lang="en-US" sz="2000" dirty="0" err="1"/>
              <a:t>wie</a:t>
            </a:r>
            <a:r>
              <a:rPr lang="en-US" sz="2000" dirty="0"/>
              <a:t> je </a:t>
            </a:r>
            <a:r>
              <a:rPr lang="en-US" sz="2000" dirty="0" err="1"/>
              <a:t>te</a:t>
            </a:r>
            <a:r>
              <a:rPr lang="en-US" sz="2000" dirty="0"/>
              <a:t> </a:t>
            </a:r>
            <a:r>
              <a:rPr lang="en-US" sz="2000" dirty="0" err="1"/>
              <a:t>maken</a:t>
            </a:r>
            <a:r>
              <a:rPr lang="en-US" sz="2000" dirty="0"/>
              <a:t> </a:t>
            </a:r>
            <a:r>
              <a:rPr lang="en-US" sz="2000" dirty="0" err="1"/>
              <a:t>hebt</a:t>
            </a:r>
            <a:r>
              <a:rPr lang="en-US" sz="2000" dirty="0"/>
              <a:t>: </a:t>
            </a:r>
            <a:r>
              <a:rPr lang="en-US" sz="2000" dirty="0" err="1"/>
              <a:t>culturen</a:t>
            </a:r>
            <a:r>
              <a:rPr lang="en-US" sz="2000" dirty="0"/>
              <a:t>, </a:t>
            </a:r>
            <a:r>
              <a:rPr lang="en-US" sz="2000" dirty="0" err="1"/>
              <a:t>leefstijlen</a:t>
            </a:r>
            <a:r>
              <a:rPr lang="en-US" sz="2000" dirty="0"/>
              <a:t>, </a:t>
            </a:r>
            <a:r>
              <a:rPr lang="en-US" sz="2000" dirty="0" err="1"/>
              <a:t>groepskenmerken</a:t>
            </a:r>
            <a:endParaRPr lang="en-US" sz="2000" dirty="0"/>
          </a:p>
          <a:p>
            <a:pPr indent="-228600">
              <a:lnSpc>
                <a:spcPct val="90000"/>
              </a:lnSpc>
              <a:spcAft>
                <a:spcPts val="800"/>
              </a:spcAft>
              <a:buFont typeface="Arial" panose="020B0604020202020204" pitchFamily="34" charset="0"/>
              <a:buChar char="•"/>
            </a:pPr>
            <a:r>
              <a:rPr lang="en-US" sz="2000" dirty="0"/>
              <a:t>Hoe is </a:t>
            </a:r>
            <a:r>
              <a:rPr lang="en-US" sz="2000" dirty="0" err="1"/>
              <a:t>dat</a:t>
            </a:r>
            <a:r>
              <a:rPr lang="en-US" sz="2000" dirty="0"/>
              <a:t> </a:t>
            </a:r>
            <a:r>
              <a:rPr lang="en-US" sz="2000" dirty="0" err="1"/>
              <a:t>ontstaan</a:t>
            </a:r>
            <a:r>
              <a:rPr lang="en-US" sz="2000" dirty="0"/>
              <a:t> &gt; </a:t>
            </a:r>
            <a:r>
              <a:rPr lang="en-US" sz="2000" dirty="0" err="1"/>
              <a:t>socialisatie</a:t>
            </a:r>
            <a:r>
              <a:rPr lang="en-US" sz="2000" dirty="0"/>
              <a:t> </a:t>
            </a:r>
          </a:p>
          <a:p>
            <a:pPr indent="-228600">
              <a:lnSpc>
                <a:spcPct val="90000"/>
              </a:lnSpc>
              <a:spcAft>
                <a:spcPts val="800"/>
              </a:spcAft>
              <a:buFont typeface="Arial" panose="020B0604020202020204" pitchFamily="34" charset="0"/>
              <a:buChar char="•"/>
            </a:pPr>
            <a:r>
              <a:rPr lang="en-US" sz="2000" dirty="0" err="1"/>
              <a:t>Als</a:t>
            </a:r>
            <a:r>
              <a:rPr lang="en-US" sz="2000" dirty="0"/>
              <a:t> professional </a:t>
            </a:r>
            <a:r>
              <a:rPr lang="en-US" sz="2000" dirty="0" err="1"/>
              <a:t>hou</a:t>
            </a:r>
            <a:r>
              <a:rPr lang="en-US" sz="2000" dirty="0"/>
              <a:t> je </a:t>
            </a:r>
            <a:r>
              <a:rPr lang="en-US" sz="2000" dirty="0" err="1"/>
              <a:t>hier</a:t>
            </a:r>
            <a:r>
              <a:rPr lang="en-US" sz="2000" dirty="0"/>
              <a:t> </a:t>
            </a:r>
            <a:r>
              <a:rPr lang="en-US" sz="2000" dirty="0" err="1"/>
              <a:t>rekening</a:t>
            </a:r>
            <a:r>
              <a:rPr lang="en-US" sz="2000" dirty="0"/>
              <a:t> mee om tot </a:t>
            </a:r>
            <a:r>
              <a:rPr lang="en-US" sz="2000" dirty="0" err="1"/>
              <a:t>resultaten</a:t>
            </a:r>
            <a:r>
              <a:rPr lang="en-US" sz="2000" dirty="0"/>
              <a:t> </a:t>
            </a:r>
            <a:r>
              <a:rPr lang="en-US" sz="2000" dirty="0" err="1"/>
              <a:t>te</a:t>
            </a:r>
            <a:r>
              <a:rPr lang="en-US" sz="2000" dirty="0"/>
              <a:t> </a:t>
            </a:r>
            <a:r>
              <a:rPr lang="en-US" sz="2000" dirty="0" err="1"/>
              <a:t>komen</a:t>
            </a:r>
            <a:r>
              <a:rPr lang="en-US" sz="2000" dirty="0"/>
              <a:t> </a:t>
            </a:r>
          </a:p>
          <a:p>
            <a:pPr indent="-228600">
              <a:lnSpc>
                <a:spcPct val="90000"/>
              </a:lnSpc>
              <a:spcAft>
                <a:spcPts val="800"/>
              </a:spcAft>
              <a:buFont typeface="Arial" panose="020B0604020202020204" pitchFamily="34" charset="0"/>
              <a:buChar char="•"/>
            </a:pPr>
            <a:r>
              <a:rPr lang="en-US" sz="2000" dirty="0" err="1"/>
              <a:t>Afhankelijk</a:t>
            </a:r>
            <a:r>
              <a:rPr lang="en-US" sz="2000" dirty="0"/>
              <a:t> van de </a:t>
            </a:r>
            <a:r>
              <a:rPr lang="en-US" sz="2000" dirty="0" err="1"/>
              <a:t>beoogde</a:t>
            </a:r>
            <a:r>
              <a:rPr lang="en-US" sz="2000" dirty="0"/>
              <a:t> </a:t>
            </a:r>
            <a:r>
              <a:rPr lang="en-US" sz="2000" dirty="0" err="1"/>
              <a:t>resultaten</a:t>
            </a:r>
            <a:r>
              <a:rPr lang="en-US" sz="2000" dirty="0"/>
              <a:t> </a:t>
            </a:r>
            <a:r>
              <a:rPr lang="en-US" sz="2000" dirty="0" err="1"/>
              <a:t>ga</a:t>
            </a:r>
            <a:r>
              <a:rPr lang="en-US" sz="2000" dirty="0"/>
              <a:t> je </a:t>
            </a:r>
            <a:r>
              <a:rPr lang="en-US" sz="2000" dirty="0" err="1"/>
              <a:t>aan</a:t>
            </a:r>
            <a:r>
              <a:rPr lang="en-US" sz="2000" dirty="0"/>
              <a:t> de slag  &gt; </a:t>
            </a:r>
            <a:r>
              <a:rPr lang="en-US" sz="2000" dirty="0" err="1"/>
              <a:t>leefstijl</a:t>
            </a:r>
            <a:r>
              <a:rPr lang="en-US" sz="2000" dirty="0"/>
              <a:t> </a:t>
            </a:r>
            <a:r>
              <a:rPr lang="en-US" sz="2000" dirty="0" err="1"/>
              <a:t>gerichte</a:t>
            </a:r>
            <a:r>
              <a:rPr lang="en-US" sz="2000" dirty="0"/>
              <a:t> </a:t>
            </a:r>
            <a:r>
              <a:rPr lang="en-US" sz="2000" dirty="0" err="1"/>
              <a:t>participatie</a:t>
            </a:r>
            <a:r>
              <a:rPr lang="en-US" sz="2000" dirty="0"/>
              <a:t> ladder</a:t>
            </a:r>
          </a:p>
          <a:p>
            <a:pPr indent="-228600">
              <a:lnSpc>
                <a:spcPct val="90000"/>
              </a:lnSpc>
              <a:spcAft>
                <a:spcPts val="800"/>
              </a:spcAft>
              <a:buFont typeface="Arial" panose="020B0604020202020204" pitchFamily="34" charset="0"/>
              <a:buChar char="•"/>
            </a:pPr>
            <a:r>
              <a:rPr lang="en-US" sz="2000" dirty="0" err="1"/>
              <a:t>Groepscohesie</a:t>
            </a:r>
            <a:r>
              <a:rPr lang="en-US" sz="2000" dirty="0"/>
              <a:t> is </a:t>
            </a:r>
            <a:r>
              <a:rPr lang="en-US" sz="2000" dirty="0" err="1"/>
              <a:t>belangrijk</a:t>
            </a:r>
            <a:r>
              <a:rPr lang="en-US" sz="2000" dirty="0"/>
              <a:t> om </a:t>
            </a:r>
            <a:r>
              <a:rPr lang="en-US" sz="2000" dirty="0" err="1"/>
              <a:t>samen</a:t>
            </a:r>
            <a:r>
              <a:rPr lang="en-US" sz="2000" dirty="0"/>
              <a:t> </a:t>
            </a:r>
            <a:r>
              <a:rPr lang="en-US" sz="2000" dirty="0" err="1"/>
              <a:t>naar</a:t>
            </a:r>
            <a:r>
              <a:rPr lang="en-US" sz="2000" dirty="0"/>
              <a:t> die </a:t>
            </a:r>
            <a:r>
              <a:rPr lang="en-US" sz="2000" dirty="0" err="1"/>
              <a:t>beoogde</a:t>
            </a:r>
            <a:r>
              <a:rPr lang="en-US" sz="2000" dirty="0"/>
              <a:t> </a:t>
            </a:r>
            <a:r>
              <a:rPr lang="en-US" sz="2000" dirty="0" err="1"/>
              <a:t>resultaten</a:t>
            </a:r>
            <a:r>
              <a:rPr lang="en-US" sz="2000" dirty="0"/>
              <a:t> </a:t>
            </a:r>
            <a:r>
              <a:rPr lang="en-US" sz="2000" dirty="0" err="1"/>
              <a:t>te</a:t>
            </a:r>
            <a:r>
              <a:rPr lang="en-US" sz="2000" dirty="0"/>
              <a:t> </a:t>
            </a:r>
            <a:r>
              <a:rPr lang="en-US" sz="2000" dirty="0" err="1"/>
              <a:t>werken</a:t>
            </a:r>
            <a:r>
              <a:rPr lang="en-US" sz="2000" dirty="0"/>
              <a:t> &gt; </a:t>
            </a:r>
            <a:r>
              <a:rPr lang="en-US" sz="2000" dirty="0" err="1"/>
              <a:t>groepsstructuur</a:t>
            </a:r>
            <a:r>
              <a:rPr lang="en-US" sz="2000" dirty="0"/>
              <a:t> </a:t>
            </a:r>
          </a:p>
        </p:txBody>
      </p:sp>
      <p:pic>
        <p:nvPicPr>
          <p:cNvPr id="3" name="Afbeelding 2" descr="Afbeelding met tafel&#10;&#10;Automatisch gegenereerde beschrijving">
            <a:extLst>
              <a:ext uri="{FF2B5EF4-FFF2-40B4-BE49-F238E27FC236}">
                <a16:creationId xmlns:a16="http://schemas.microsoft.com/office/drawing/2014/main" id="{97E0A86D-E584-4BD7-9ADA-E2C873E3E3B0}"/>
              </a:ext>
            </a:extLst>
          </p:cNvPr>
          <p:cNvPicPr>
            <a:picLocks noChangeAspect="1"/>
          </p:cNvPicPr>
          <p:nvPr/>
        </p:nvPicPr>
        <p:blipFill rotWithShape="1">
          <a:blip r:embed="rId2"/>
          <a:srcRect r="4001" b="-1"/>
          <a:stretch/>
        </p:blipFill>
        <p:spPr>
          <a:xfrm>
            <a:off x="476271" y="629268"/>
            <a:ext cx="3952854" cy="5847960"/>
          </a:xfrm>
          <a:prstGeom prst="rect">
            <a:avLst/>
          </a:prstGeom>
          <a:ln>
            <a:noFill/>
          </a:ln>
          <a:effectLst>
            <a:outerShdw blurRad="190500" algn="tl" rotWithShape="0">
              <a:srgbClr val="000000">
                <a:alpha val="70000"/>
              </a:srgbClr>
            </a:outerShdw>
          </a:effectLst>
        </p:spPr>
      </p:pic>
      <p:cxnSp>
        <p:nvCxnSpPr>
          <p:cNvPr id="25"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17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E15F2D2-5235-4E67-AB6B-4628BF39BC7F}"/>
              </a:ext>
            </a:extLst>
          </p:cNvPr>
          <p:cNvSpPr/>
          <p:nvPr/>
        </p:nvSpPr>
        <p:spPr>
          <a:xfrm>
            <a:off x="952499" y="1162466"/>
            <a:ext cx="9572625" cy="4801314"/>
          </a:xfrm>
          <a:prstGeom prst="rect">
            <a:avLst/>
          </a:prstGeom>
        </p:spPr>
        <p:txBody>
          <a:bodyPr wrap="square">
            <a:spAutoFit/>
          </a:bodyPr>
          <a:lstStyle/>
          <a:p>
            <a:pPr fontAlgn="base"/>
            <a:r>
              <a:rPr lang="nl-NL" sz="2400" b="1" dirty="0">
                <a:solidFill>
                  <a:schemeClr val="accent2"/>
                </a:solidFill>
                <a:latin typeface="+mj-lt"/>
              </a:rPr>
              <a:t>Socialisatie </a:t>
            </a:r>
            <a:r>
              <a:rPr lang="nl-NL" sz="2400" dirty="0">
                <a:solidFill>
                  <a:schemeClr val="accent2"/>
                </a:solidFill>
                <a:latin typeface="+mj-lt"/>
              </a:rPr>
              <a:t> </a:t>
            </a:r>
          </a:p>
          <a:p>
            <a:pPr fontAlgn="base"/>
            <a:r>
              <a:rPr lang="nl-NL" sz="2400" dirty="0">
                <a:solidFill>
                  <a:srgbClr val="000000"/>
                </a:solidFill>
                <a:latin typeface="+mj-lt"/>
              </a:rPr>
              <a:t>Iedereen is de hele dag bezig met socialiseren. Dit doen wij op school, op het werk, op de voetbaltraining en op sociale media. Iedereen past zich bewust of onbewust aan, aan de normen en waarden van de verschillende groepen en culturen in een maatschappij. Doe je dit niet, dan val je al snel buiten de boot. Het is niet zo dat iedereen dezelfde normen en waarden hoeft te hebben, je past je aan binnen de grenzen van de groep.  </a:t>
            </a:r>
          </a:p>
          <a:p>
            <a:pPr fontAlgn="base"/>
            <a:r>
              <a:rPr lang="nl-NL" sz="2400" dirty="0">
                <a:solidFill>
                  <a:srgbClr val="000000"/>
                </a:solidFill>
                <a:latin typeface="+mj-lt"/>
              </a:rPr>
              <a:t>De mens is een sociaal wezen, we steunen elkaar om te kunnen overleven. Wij leven in een samenleving waarbij iedereen is onderverdeeld in verschillende groepen. Ieder persoon hoort bij meerdere groepen. Het is natuurlijk wel zo dat deze groepen ook met elkaar omgaan. Iedere groep heeft zijn eigen normen en waarden. </a:t>
            </a:r>
            <a:br>
              <a:rPr lang="nl-NL" dirty="0">
                <a:solidFill>
                  <a:srgbClr val="000000"/>
                </a:solidFill>
                <a:latin typeface="Calibri Light" panose="020F0302020204030204" pitchFamily="34" charset="0"/>
              </a:rPr>
            </a:br>
            <a:endParaRPr lang="nl-NL" b="0" i="0" dirty="0">
              <a:solidFill>
                <a:srgbClr val="000000"/>
              </a:solidFill>
              <a:effectLst/>
              <a:latin typeface="Segoe UI" panose="020B0502040204020203" pitchFamily="34" charset="0"/>
            </a:endParaRPr>
          </a:p>
        </p:txBody>
      </p:sp>
      <p:sp>
        <p:nvSpPr>
          <p:cNvPr id="3" name="Rechthoek 2">
            <a:extLst>
              <a:ext uri="{FF2B5EF4-FFF2-40B4-BE49-F238E27FC236}">
                <a16:creationId xmlns:a16="http://schemas.microsoft.com/office/drawing/2014/main" id="{7F13F20A-2D8C-44ED-986A-731E5177C340}"/>
              </a:ext>
            </a:extLst>
          </p:cNvPr>
          <p:cNvSpPr/>
          <p:nvPr/>
        </p:nvSpPr>
        <p:spPr>
          <a:xfrm>
            <a:off x="952499" y="6111359"/>
            <a:ext cx="5666359" cy="369332"/>
          </a:xfrm>
          <a:prstGeom prst="rect">
            <a:avLst/>
          </a:prstGeom>
        </p:spPr>
        <p:txBody>
          <a:bodyPr wrap="none">
            <a:spAutoFit/>
          </a:bodyPr>
          <a:lstStyle/>
          <a:p>
            <a:r>
              <a:rPr lang="nl-NL" dirty="0">
                <a:hlinkClick r:id="rId3"/>
              </a:rPr>
              <a:t>Filmpje   https://www.youtube.com/watch?v=2aExL8sVSYE</a:t>
            </a:r>
            <a:endParaRPr lang="nl-NL" dirty="0"/>
          </a:p>
        </p:txBody>
      </p:sp>
    </p:spTree>
    <p:extLst>
      <p:ext uri="{BB962C8B-B14F-4D97-AF65-F5344CB8AC3E}">
        <p14:creationId xmlns:p14="http://schemas.microsoft.com/office/powerpoint/2010/main" val="198982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B163FE6-C956-48AD-9D78-5C165DB8FEB2}"/>
              </a:ext>
            </a:extLst>
          </p:cNvPr>
          <p:cNvSpPr/>
          <p:nvPr/>
        </p:nvSpPr>
        <p:spPr>
          <a:xfrm>
            <a:off x="1028700" y="933093"/>
            <a:ext cx="10134600" cy="4154984"/>
          </a:xfrm>
          <a:prstGeom prst="rect">
            <a:avLst/>
          </a:prstGeom>
        </p:spPr>
        <p:txBody>
          <a:bodyPr wrap="square">
            <a:spAutoFit/>
          </a:bodyPr>
          <a:lstStyle/>
          <a:p>
            <a:r>
              <a:rPr lang="nl-NL" sz="2400" b="1" dirty="0">
                <a:solidFill>
                  <a:schemeClr val="accent2"/>
                </a:solidFill>
                <a:latin typeface="+mj-lt"/>
              </a:rPr>
              <a:t>Socialiserende instituties</a:t>
            </a:r>
            <a:r>
              <a:rPr lang="nl-NL" sz="2400" dirty="0">
                <a:solidFill>
                  <a:schemeClr val="accent2"/>
                </a:solidFill>
                <a:latin typeface="+mj-lt"/>
              </a:rPr>
              <a:t>. </a:t>
            </a:r>
          </a:p>
          <a:p>
            <a:r>
              <a:rPr lang="nl-NL" sz="2400" dirty="0">
                <a:solidFill>
                  <a:srgbClr val="333333"/>
                </a:solidFill>
                <a:latin typeface="+mj-lt"/>
              </a:rPr>
              <a:t>Instellingen, organisaties waarmee de cultuuroverdracht in een samenleving plaatsvindt:</a:t>
            </a:r>
            <a:r>
              <a:rPr lang="nl-NL" sz="2400" dirty="0">
                <a:solidFill>
                  <a:srgbClr val="000000"/>
                </a:solidFill>
                <a:latin typeface="+mj-lt"/>
              </a:rPr>
              <a:t> </a:t>
            </a:r>
          </a:p>
          <a:p>
            <a:br>
              <a:rPr lang="nl-NL" sz="2400" dirty="0">
                <a:solidFill>
                  <a:srgbClr val="000000"/>
                </a:solidFill>
                <a:latin typeface="+mj-lt"/>
              </a:rPr>
            </a:br>
            <a:r>
              <a:rPr lang="nl-NL" sz="2400" dirty="0">
                <a:solidFill>
                  <a:srgbClr val="333333"/>
                </a:solidFill>
                <a:latin typeface="+mj-lt"/>
              </a:rPr>
              <a:t>1) het gezin (eerste lach, eerste woordjes, eerste stapjes)</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2) de school (samenwerken, discipline, taken verrichten)</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3) het werk (prestaties leveren, bepaalt je </a:t>
            </a:r>
            <a:r>
              <a:rPr lang="nl-NL" sz="2400" dirty="0" err="1">
                <a:solidFill>
                  <a:srgbClr val="333333"/>
                </a:solidFill>
                <a:latin typeface="+mj-lt"/>
              </a:rPr>
              <a:t>leefritme</a:t>
            </a:r>
            <a:r>
              <a:rPr lang="nl-NL" sz="2400" dirty="0">
                <a:solidFill>
                  <a:srgbClr val="333333"/>
                </a:solidFill>
                <a:latin typeface="+mj-lt"/>
              </a:rPr>
              <a:t>)</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4) maatschappelijke groepering (sportclubs, geloofsrichtingen)</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5) de overheid (wetten waar je, je aan moet houden)</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6) de vriendenkring (grote invloed op de normen en waarden van mensen)</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7) de media (belangrijk voor de verspreiding van onze cultuur)</a:t>
            </a:r>
            <a:r>
              <a:rPr lang="nl-NL" sz="2400" dirty="0">
                <a:solidFill>
                  <a:srgbClr val="000000"/>
                </a:solidFill>
                <a:latin typeface="+mj-lt"/>
              </a:rPr>
              <a:t> </a:t>
            </a:r>
            <a:endParaRPr lang="nl-NL" sz="2400" dirty="0">
              <a:latin typeface="+mj-lt"/>
            </a:endParaRPr>
          </a:p>
        </p:txBody>
      </p:sp>
    </p:spTree>
    <p:extLst>
      <p:ext uri="{BB962C8B-B14F-4D97-AF65-F5344CB8AC3E}">
        <p14:creationId xmlns:p14="http://schemas.microsoft.com/office/powerpoint/2010/main" val="131391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1800C1-7178-4DC4-A66F-ECCDC1BDBCC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Communicatie met bewoners</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Afbeelding 2" descr="Afbeelding met tekening&#10;&#10;Automatisch gegenereerde beschrijving">
            <a:extLst>
              <a:ext uri="{FF2B5EF4-FFF2-40B4-BE49-F238E27FC236}">
                <a16:creationId xmlns:a16="http://schemas.microsoft.com/office/drawing/2014/main" id="{D3D92BEC-FB9A-4588-9581-00B6B827A4CD}"/>
              </a:ext>
            </a:extLst>
          </p:cNvPr>
          <p:cNvPicPr>
            <a:picLocks noChangeAspect="1"/>
          </p:cNvPicPr>
          <p:nvPr/>
        </p:nvPicPr>
        <p:blipFill>
          <a:blip r:embed="rId2"/>
          <a:stretch>
            <a:fillRect/>
          </a:stretch>
        </p:blipFill>
        <p:spPr>
          <a:xfrm>
            <a:off x="331567" y="2487350"/>
            <a:ext cx="5455917" cy="3876572"/>
          </a:xfrm>
          <a:prstGeom prst="rect">
            <a:avLst/>
          </a:prstGeom>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zender boodschap ontvanger schema">
            <a:extLst>
              <a:ext uri="{FF2B5EF4-FFF2-40B4-BE49-F238E27FC236}">
                <a16:creationId xmlns:a16="http://schemas.microsoft.com/office/drawing/2014/main" id="{1AE67036-7303-4C6F-A815-3434D2E096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3465799"/>
            <a:ext cx="5455917" cy="191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511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393620"/>
      </a:dk2>
      <a:lt2>
        <a:srgbClr val="E8E2E5"/>
      </a:lt2>
      <a:accent1>
        <a:srgbClr val="81AB94"/>
      </a:accent1>
      <a:accent2>
        <a:srgbClr val="76AD78"/>
      </a:accent2>
      <a:accent3>
        <a:srgbClr val="8FA880"/>
      </a:accent3>
      <a:accent4>
        <a:srgbClr val="9CA671"/>
      </a:accent4>
      <a:accent5>
        <a:srgbClr val="AAA180"/>
      </a:accent5>
      <a:accent6>
        <a:srgbClr val="BA947F"/>
      </a:accent6>
      <a:hlink>
        <a:srgbClr val="AE698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9AE81B-8756-4F2C-B5D1-D15F135145F9}"/>
</file>

<file path=customXml/itemProps2.xml><?xml version="1.0" encoding="utf-8"?>
<ds:datastoreItem xmlns:ds="http://schemas.openxmlformats.org/officeDocument/2006/customXml" ds:itemID="{FF69694E-A716-4EA9-9AFA-71DBF6B679F4}"/>
</file>

<file path=customXml/itemProps3.xml><?xml version="1.0" encoding="utf-8"?>
<ds:datastoreItem xmlns:ds="http://schemas.openxmlformats.org/officeDocument/2006/customXml" ds:itemID="{023FC3B6-DC8E-4C6D-80DE-82C8DB89B5F9}"/>
</file>

<file path=docProps/app.xml><?xml version="1.0" encoding="utf-8"?>
<Properties xmlns="http://schemas.openxmlformats.org/officeDocument/2006/extended-properties" xmlns:vt="http://schemas.openxmlformats.org/officeDocument/2006/docPropsVTypes">
  <TotalTime>143</TotalTime>
  <Words>1214</Words>
  <Application>Microsoft Office PowerPoint</Application>
  <PresentationFormat>Breedbeeld</PresentationFormat>
  <Paragraphs>118</Paragraphs>
  <Slides>27</Slides>
  <Notes>3</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27</vt:i4>
      </vt:variant>
    </vt:vector>
  </HeadingPairs>
  <TitlesOfParts>
    <vt:vector size="36" baseType="lpstr">
      <vt:lpstr>Arial</vt:lpstr>
      <vt:lpstr>Avenir Next LT Pro</vt:lpstr>
      <vt:lpstr>Bradley Hand ITC</vt:lpstr>
      <vt:lpstr>Calibri</vt:lpstr>
      <vt:lpstr>Calibri Light</vt:lpstr>
      <vt:lpstr>Segoe UI</vt:lpstr>
      <vt:lpstr>Kantoorthema</vt:lpstr>
      <vt:lpstr>AccentBoxVTI</vt:lpstr>
      <vt:lpstr>Kantoorthema</vt:lpstr>
      <vt:lpstr>Stad en wijk</vt:lpstr>
      <vt:lpstr>PowerPoint-presentatie</vt:lpstr>
      <vt:lpstr>PowerPoint-presentatie</vt:lpstr>
      <vt:lpstr>Samenhang in de wijk</vt:lpstr>
      <vt:lpstr>Een paar begrippen over groepen: </vt:lpstr>
      <vt:lpstr>PowerPoint-presentatie</vt:lpstr>
      <vt:lpstr>PowerPoint-presentatie</vt:lpstr>
      <vt:lpstr>PowerPoint-presentatie</vt:lpstr>
      <vt:lpstr>Communicatie met bewoners</vt:lpstr>
      <vt:lpstr>Over de ontvangers: </vt:lpstr>
      <vt:lpstr>PowerPoint-presentatie</vt:lpstr>
      <vt:lpstr>Leefstijlen model van Motivaction </vt:lpstr>
      <vt:lpstr>PowerPoint-presentatie</vt:lpstr>
      <vt:lpstr>PowerPoint-presentatie</vt:lpstr>
      <vt:lpstr>PowerPoint-presentatie</vt:lpstr>
      <vt:lpstr>PowerPoint-presentatie</vt:lpstr>
      <vt:lpstr>BSR model voor participatie door leefstijlgroepen</vt:lpstr>
      <vt:lpstr>PowerPoint-presentatie</vt:lpstr>
      <vt:lpstr>Over het medium </vt:lpstr>
      <vt:lpstr>Middelen voor communicatie </vt:lpstr>
      <vt:lpstr>PowerPoint-presentatie</vt:lpstr>
      <vt:lpstr>PowerPoint-presentatie</vt:lpstr>
      <vt:lpstr>PowerPoint-presentatie</vt:lpstr>
      <vt:lpstr>Succes = </vt:lpstr>
      <vt:lpstr>Terug naar jullie eigen project  </vt:lpstr>
      <vt:lpstr>Op pad! </vt:lpstr>
      <vt:lpstr>Verwerken in je opdracht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1</cp:revision>
  <dcterms:created xsi:type="dcterms:W3CDTF">2021-03-08T17:41:26Z</dcterms:created>
  <dcterms:modified xsi:type="dcterms:W3CDTF">2021-03-08T20:04:39Z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